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5" r:id="rId2"/>
  </p:sldMasterIdLst>
  <p:sldIdLst>
    <p:sldId id="278" r:id="rId3"/>
    <p:sldId id="284" r:id="rId4"/>
    <p:sldId id="289" r:id="rId5"/>
    <p:sldId id="290" r:id="rId6"/>
    <p:sldId id="299" r:id="rId7"/>
    <p:sldId id="293" r:id="rId8"/>
    <p:sldId id="300" r:id="rId9"/>
    <p:sldId id="294" r:id="rId10"/>
    <p:sldId id="302" r:id="rId11"/>
    <p:sldId id="301" r:id="rId12"/>
    <p:sldId id="291" r:id="rId13"/>
    <p:sldId id="285" r:id="rId14"/>
    <p:sldId id="264" r:id="rId15"/>
    <p:sldId id="286" r:id="rId16"/>
    <p:sldId id="298" r:id="rId17"/>
    <p:sldId id="26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CCFF"/>
    <a:srgbClr val="FFFF66"/>
    <a:srgbClr val="FF3300"/>
    <a:srgbClr val="3399FF"/>
    <a:srgbClr val="333300"/>
    <a:srgbClr val="00CCFF"/>
    <a:srgbClr val="99FF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06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3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4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5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6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7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8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9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0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2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3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4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19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6B640-5FFE-4264-8D47-D8A980180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 loop="1">
        <p:snd r:embed="rId1" name="~PP3785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2CB3E-086E-4BA6-BC14-BC74D66FD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 loop="1">
        <p:snd r:embed="rId1" name="~PP3785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5700A-5253-47C9-8564-4591C9308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 loop="1">
        <p:snd r:embed="rId1" name="~PP3785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CB069-5128-41AF-A573-A1C11A054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 loop="1">
        <p:snd r:embed="rId1" name="~PP3785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F165-8405-420A-9F25-9FFC42737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 loop="1">
        <p:snd r:embed="rId1" name="~PP3785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D8B96-239B-4477-8F01-2B3958F4E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 loop="1">
        <p:snd r:embed="rId1" name="~PP3785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81F0F-6458-4423-B460-77D85391B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 loop="1">
        <p:snd r:embed="rId1" name="~PP3785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80875-FC57-428D-A524-60C421277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 loop="1">
        <p:snd r:embed="rId1" name="~PP3785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275B2-1CBE-429A-A20D-62B842154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 loop="1">
        <p:snd r:embed="rId1" name="~PP3785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DE233-8F3C-46CA-B003-5B796A85B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 loop="1">
        <p:snd r:embed="rId1" name="~PP3785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6D578-FFD4-46E1-A48E-47CA2279B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 loop="1">
        <p:snd r:embed="rId1" name="~PP3785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277A5-4CF3-4592-9CE3-721B25CD5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 loop="1">
        <p:snd r:embed="rId1" name="~PP3785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440BF-10DD-4F28-812D-EA2C38253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 loop="1">
        <p:snd r:embed="rId1" name="~PP3785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4F171-59E3-4F01-BB47-B68F526EC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 loop="1">
        <p:snd r:embed="rId1" name="~PP3785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4EE22-B4EB-460F-BBB0-D5E5004CB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 loop="1">
        <p:snd r:embed="rId1" name="~PP3785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2DB11-9599-442D-BBEB-1C54C1086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 loop="1">
        <p:snd r:embed="rId1" name="~PP3785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B5458-1947-459B-9A40-29BE9FC45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 loop="1">
        <p:snd r:embed="rId1" name="~PP3785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B636B-7F7E-4B04-BE53-ED90341AB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 loop="1">
        <p:snd r:embed="rId1" name="~PP3785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683A4-43E3-4FC5-89CA-289626B22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 loop="1">
        <p:snd r:embed="rId1" name="~PP3785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166AA-A4DA-44E2-8AE2-E559CAB8C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 loop="1">
        <p:snd r:embed="rId1" name="~PP3785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793C6-69AC-45B7-818C-1EB1EDA9E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 loop="1">
        <p:snd r:embed="rId1" name="~PP3785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F0E7D-5E55-4C2F-B44A-574174C76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 loop="1">
        <p:snd r:embed="rId1" name="~PP3785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7312-1EC7-4B1D-9120-3D757FFA6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  <p:sndAc>
      <p:stSnd loop="1">
        <p:snd r:embed="rId1" name="~PP3785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808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09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09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AB8E0CA2-8E30-497E-87CA-C24460DD0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ransition spd="med">
    <p:wipe dir="d"/>
    <p:sndAc>
      <p:stSnd loop="1">
        <p:snd r:embed="rId14" name="~PP3785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2E412F-B702-436D-9B1E-80BCB73CB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 spd="med">
    <p:wipe dir="d"/>
    <p:sndAc>
      <p:stSnd loop="1">
        <p:snd r:embed="rId13" name="~PP3785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643063"/>
            <a:ext cx="4000500" cy="33575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i="1" dirty="0" smtClean="0">
                <a:solidFill>
                  <a:schemeClr val="tx1"/>
                </a:solidFill>
              </a:rPr>
              <a:t/>
            </a:r>
            <a:br>
              <a:rPr lang="ru-RU" sz="4000" i="1" dirty="0" smtClean="0">
                <a:solidFill>
                  <a:schemeClr val="tx1"/>
                </a:solidFill>
              </a:rPr>
            </a:br>
            <a:r>
              <a:rPr lang="ru-RU" sz="4000" b="1" i="1" dirty="0" smtClean="0">
                <a:solidFill>
                  <a:schemeClr val="tx1"/>
                </a:solidFill>
              </a:rPr>
              <a:t>«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помочь ребенку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справиться с экзаменационным стрессом и подготовиться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будущим экзаменам?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000" dirty="0" smtClean="0">
                <a:solidFill>
                  <a:schemeClr val="tx1"/>
                </a:solidFill>
              </a:rPr>
              <a:t> </a:t>
            </a:r>
            <a:r>
              <a:rPr lang="ru-RU" sz="4000" dirty="0" smtClean="0"/>
              <a:t>а</a:t>
            </a:r>
            <a:endParaRPr lang="ru-RU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323850" y="333375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/>
              <a:t>РОДИТЕЛЬСКОЕ СОБРАНИЕ  </a:t>
            </a:r>
          </a:p>
        </p:txBody>
      </p:sp>
      <p:pic>
        <p:nvPicPr>
          <p:cNvPr id="2094" name="Picture 46" descr="Экзам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1571625"/>
            <a:ext cx="353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 rot="10800000" flipV="1">
            <a:off x="4214813" y="5440641"/>
            <a:ext cx="4429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Савельева Екатерина Викторовна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Прямоугольник 5"/>
          <p:cNvSpPr>
            <a:spLocks noChangeArrowheads="1"/>
          </p:cNvSpPr>
          <p:nvPr/>
        </p:nvSpPr>
        <p:spPr bwMode="auto">
          <a:xfrm>
            <a:off x="4357688" y="4786313"/>
            <a:ext cx="3643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b="1">
                <a:solidFill>
                  <a:schemeClr val="bg1"/>
                </a:solidFill>
                <a:latin typeface="Allegro BT" pitchFamily="82" charset="0"/>
              </a:rPr>
              <a:t>Л.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_26A\Desktop\kak-podderzhat-rebyonka-pered-ekzamenom-frazy-spasateli-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8136904" cy="45878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«Мы любим и будем любить тебя вне зависимости от твоих оценок»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«Счастье не определяется баллами»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«Победа – это не только быть лучшим»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  <p:sndAc>
      <p:stSnd loop="1">
        <p:snd r:embed="rId2" name="~PP3785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4213" y="1484313"/>
            <a:ext cx="7686675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ja-JP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повышайте тревожность ребенка накануне экзаменов - это может отрицательно сказаться на результате тестирования. Ребенку всегда передается волнение родителей, и если взрослые в ответственный момент могут справиться со своими эмоциями, то ребенок в силу возрастных особенностей может эмоционально "сорваться". </a:t>
            </a:r>
            <a:endParaRPr lang="ru-RU" sz="28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  <p:sndAc>
      <p:stSnd loop="1">
        <p:snd r:embed="rId2" name="~PP3785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Накануне экзамена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Лечь  спать  на  1 час  раньше,  в  хорошо  проветренной  комнате.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Одежду, которую планирует  ребенок  одеть  на  экзамен, примерьте  накануне  еще  и убедитесь  в  том, что  ребенку  в  ней  удобно  и  комфортна.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"/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build="p" autoUpdateAnimBg="0" advAuto="0"/>
      <p:bldP spid="11059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7853362" cy="107156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ru-RU" sz="3800" smtClean="0"/>
              <a:t/>
            </a:r>
            <a:br>
              <a:rPr lang="ru-RU" sz="3800" smtClean="0"/>
            </a:br>
            <a:r>
              <a:rPr lang="ru-RU" sz="3800" smtClean="0"/>
              <a:t/>
            </a:r>
            <a:br>
              <a:rPr lang="ru-RU" sz="3800" smtClean="0"/>
            </a:br>
            <a:r>
              <a:rPr lang="ru-RU" sz="3800" smtClean="0"/>
              <a:t/>
            </a:r>
            <a:br>
              <a:rPr lang="ru-RU" sz="3800" smtClean="0"/>
            </a:br>
            <a:r>
              <a:rPr lang="ru-RU" sz="3800" smtClean="0"/>
              <a:t/>
            </a:r>
            <a:br>
              <a:rPr lang="ru-RU" sz="3800" smtClean="0"/>
            </a:br>
            <a:r>
              <a:rPr lang="ru-RU" sz="3800" smtClean="0"/>
              <a:t/>
            </a:r>
            <a:br>
              <a:rPr lang="ru-RU" sz="3800" smtClean="0"/>
            </a:br>
            <a:r>
              <a:rPr lang="ru-RU" sz="3800" smtClean="0"/>
              <a:t/>
            </a:r>
            <a:br>
              <a:rPr lang="ru-RU" sz="3800" smtClean="0"/>
            </a:br>
            <a:r>
              <a:rPr lang="ru-RU" sz="3800" smtClean="0"/>
              <a:t/>
            </a:r>
            <a:br>
              <a:rPr lang="ru-RU" sz="3800" smtClean="0"/>
            </a:br>
            <a:r>
              <a:rPr lang="ru-RU" sz="3800" smtClean="0"/>
              <a:t>   </a:t>
            </a:r>
            <a:r>
              <a:rPr lang="ru-RU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день сдачи экзамена не 	забудьте: </a:t>
            </a:r>
            <a:r>
              <a:rPr lang="ru-RU" sz="3600" smtClean="0">
                <a:solidFill>
                  <a:schemeClr val="tx1"/>
                </a:solidFill>
              </a:rPr>
              <a:t/>
            </a:r>
            <a:br>
              <a:rPr lang="ru-RU" sz="3600" smtClean="0">
                <a:solidFill>
                  <a:schemeClr val="tx1"/>
                </a:solidFill>
              </a:rPr>
            </a:br>
            <a:r>
              <a:rPr lang="ru-RU" sz="3600" smtClean="0">
                <a:solidFill>
                  <a:schemeClr val="tx1"/>
                </a:solidFill>
              </a:rPr>
              <a:t>       </a:t>
            </a: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вовремя разбудить;                        	- приготовить одежду;</a:t>
            </a:r>
            <a:br>
              <a:rPr lang="ru-RU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- положить необходимые 	учебные принадлежности                                           (тетрадь, ручку, документы). </a:t>
            </a:r>
            <a:br>
              <a:rPr lang="ru-RU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- пожелать удачи.</a:t>
            </a:r>
            <a:br>
              <a:rPr lang="ru-RU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7" descr="j028728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572250" y="1428750"/>
            <a:ext cx="839788" cy="1214438"/>
          </a:xfrm>
          <a:noFill/>
        </p:spPr>
      </p:pic>
      <p:grpSp>
        <p:nvGrpSpPr>
          <p:cNvPr id="14340" name="Group 1025"/>
          <p:cNvGrpSpPr>
            <a:grpSpLocks noChangeAspect="1"/>
          </p:cNvGrpSpPr>
          <p:nvPr/>
        </p:nvGrpSpPr>
        <p:grpSpPr bwMode="auto">
          <a:xfrm>
            <a:off x="6215063" y="4357688"/>
            <a:ext cx="1778000" cy="1778000"/>
            <a:chOff x="567" y="2976"/>
            <a:chExt cx="1120" cy="1120"/>
          </a:xfrm>
        </p:grpSpPr>
        <p:sp>
          <p:nvSpPr>
            <p:cNvPr id="14341" name="AutoShape 1024"/>
            <p:cNvSpPr>
              <a:spLocks noChangeAspect="1" noChangeArrowheads="1" noTextEdit="1"/>
            </p:cNvSpPr>
            <p:nvPr/>
          </p:nvSpPr>
          <p:spPr bwMode="auto">
            <a:xfrm>
              <a:off x="567" y="2976"/>
              <a:ext cx="1120" cy="1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2" name="Rectangle 1026"/>
            <p:cNvSpPr>
              <a:spLocks noChangeArrowheads="1"/>
            </p:cNvSpPr>
            <p:nvPr/>
          </p:nvSpPr>
          <p:spPr bwMode="auto">
            <a:xfrm>
              <a:off x="567" y="2977"/>
              <a:ext cx="1120" cy="1119"/>
            </a:xfrm>
            <a:prstGeom prst="rect">
              <a:avLst/>
            </a:prstGeom>
            <a:solidFill>
              <a:srgbClr val="FFFF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3" name="Rectangle 1027"/>
            <p:cNvSpPr>
              <a:spLocks noChangeArrowheads="1"/>
            </p:cNvSpPr>
            <p:nvPr/>
          </p:nvSpPr>
          <p:spPr bwMode="auto">
            <a:xfrm>
              <a:off x="567" y="3941"/>
              <a:ext cx="1118" cy="155"/>
            </a:xfrm>
            <a:prstGeom prst="rect">
              <a:avLst/>
            </a:prstGeom>
            <a:solidFill>
              <a:srgbClr val="C6C6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4" name="Freeform 1028"/>
            <p:cNvSpPr>
              <a:spLocks/>
            </p:cNvSpPr>
            <p:nvPr/>
          </p:nvSpPr>
          <p:spPr bwMode="auto">
            <a:xfrm>
              <a:off x="567" y="2978"/>
              <a:ext cx="879" cy="561"/>
            </a:xfrm>
            <a:custGeom>
              <a:avLst/>
              <a:gdLst>
                <a:gd name="T0" fmla="*/ 109 w 1757"/>
                <a:gd name="T1" fmla="*/ 0 h 1120"/>
                <a:gd name="T2" fmla="*/ 109 w 1757"/>
                <a:gd name="T3" fmla="*/ 69 h 1120"/>
                <a:gd name="T4" fmla="*/ 0 w 1757"/>
                <a:gd name="T5" fmla="*/ 69 h 1120"/>
                <a:gd name="T6" fmla="*/ 0 w 1757"/>
                <a:gd name="T7" fmla="*/ 71 h 1120"/>
                <a:gd name="T8" fmla="*/ 110 w 1757"/>
                <a:gd name="T9" fmla="*/ 71 h 1120"/>
                <a:gd name="T10" fmla="*/ 110 w 1757"/>
                <a:gd name="T11" fmla="*/ 0 h 1120"/>
                <a:gd name="T12" fmla="*/ 109 w 1757"/>
                <a:gd name="T13" fmla="*/ 0 h 1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7"/>
                <a:gd name="T22" fmla="*/ 0 h 1120"/>
                <a:gd name="T23" fmla="*/ 1757 w 1757"/>
                <a:gd name="T24" fmla="*/ 1120 h 1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7" h="1120">
                  <a:moveTo>
                    <a:pt x="1735" y="0"/>
                  </a:moveTo>
                  <a:lnTo>
                    <a:pt x="1735" y="1098"/>
                  </a:lnTo>
                  <a:lnTo>
                    <a:pt x="0" y="1098"/>
                  </a:lnTo>
                  <a:lnTo>
                    <a:pt x="0" y="1120"/>
                  </a:lnTo>
                  <a:lnTo>
                    <a:pt x="1757" y="1120"/>
                  </a:lnTo>
                  <a:lnTo>
                    <a:pt x="1757" y="0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5" name="Freeform 1029"/>
            <p:cNvSpPr>
              <a:spLocks/>
            </p:cNvSpPr>
            <p:nvPr/>
          </p:nvSpPr>
          <p:spPr bwMode="auto">
            <a:xfrm>
              <a:off x="569" y="2976"/>
              <a:ext cx="845" cy="531"/>
            </a:xfrm>
            <a:custGeom>
              <a:avLst/>
              <a:gdLst>
                <a:gd name="T0" fmla="*/ 105 w 1691"/>
                <a:gd name="T1" fmla="*/ 66 h 1063"/>
                <a:gd name="T2" fmla="*/ 105 w 1691"/>
                <a:gd name="T3" fmla="*/ 0 h 1063"/>
                <a:gd name="T4" fmla="*/ 104 w 1691"/>
                <a:gd name="T5" fmla="*/ 0 h 1063"/>
                <a:gd name="T6" fmla="*/ 104 w 1691"/>
                <a:gd name="T7" fmla="*/ 65 h 1063"/>
                <a:gd name="T8" fmla="*/ 0 w 1691"/>
                <a:gd name="T9" fmla="*/ 65 h 1063"/>
                <a:gd name="T10" fmla="*/ 0 w 1691"/>
                <a:gd name="T11" fmla="*/ 66 h 1063"/>
                <a:gd name="T12" fmla="*/ 105 w 1691"/>
                <a:gd name="T13" fmla="*/ 66 h 10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91"/>
                <a:gd name="T22" fmla="*/ 0 h 1063"/>
                <a:gd name="T23" fmla="*/ 1691 w 1691"/>
                <a:gd name="T24" fmla="*/ 1063 h 10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91" h="1063">
                  <a:moveTo>
                    <a:pt x="1691" y="1063"/>
                  </a:moveTo>
                  <a:lnTo>
                    <a:pt x="1691" y="0"/>
                  </a:lnTo>
                  <a:lnTo>
                    <a:pt x="1670" y="0"/>
                  </a:lnTo>
                  <a:lnTo>
                    <a:pt x="1670" y="1042"/>
                  </a:lnTo>
                  <a:lnTo>
                    <a:pt x="0" y="1042"/>
                  </a:lnTo>
                  <a:lnTo>
                    <a:pt x="0" y="1063"/>
                  </a:lnTo>
                  <a:lnTo>
                    <a:pt x="1691" y="10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Rectangle 1030"/>
            <p:cNvSpPr>
              <a:spLocks noChangeArrowheads="1"/>
            </p:cNvSpPr>
            <p:nvPr/>
          </p:nvSpPr>
          <p:spPr bwMode="auto">
            <a:xfrm>
              <a:off x="567" y="2977"/>
              <a:ext cx="837" cy="520"/>
            </a:xfrm>
            <a:prstGeom prst="rect">
              <a:avLst/>
            </a:prstGeom>
            <a:solidFill>
              <a:srgbClr val="F2F2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Freeform 1031"/>
            <p:cNvSpPr>
              <a:spLocks/>
            </p:cNvSpPr>
            <p:nvPr/>
          </p:nvSpPr>
          <p:spPr bwMode="auto">
            <a:xfrm>
              <a:off x="1128" y="3021"/>
              <a:ext cx="477" cy="1063"/>
            </a:xfrm>
            <a:custGeom>
              <a:avLst/>
              <a:gdLst>
                <a:gd name="T0" fmla="*/ 58 w 955"/>
                <a:gd name="T1" fmla="*/ 42 h 2126"/>
                <a:gd name="T2" fmla="*/ 57 w 955"/>
                <a:gd name="T3" fmla="*/ 34 h 2126"/>
                <a:gd name="T4" fmla="*/ 56 w 955"/>
                <a:gd name="T5" fmla="*/ 27 h 2126"/>
                <a:gd name="T6" fmla="*/ 52 w 955"/>
                <a:gd name="T7" fmla="*/ 23 h 2126"/>
                <a:gd name="T8" fmla="*/ 46 w 955"/>
                <a:gd name="T9" fmla="*/ 21 h 2126"/>
                <a:gd name="T10" fmla="*/ 44 w 955"/>
                <a:gd name="T11" fmla="*/ 19 h 2126"/>
                <a:gd name="T12" fmla="*/ 45 w 955"/>
                <a:gd name="T13" fmla="*/ 15 h 2126"/>
                <a:gd name="T14" fmla="*/ 46 w 955"/>
                <a:gd name="T15" fmla="*/ 13 h 2126"/>
                <a:gd name="T16" fmla="*/ 47 w 955"/>
                <a:gd name="T17" fmla="*/ 6 h 2126"/>
                <a:gd name="T18" fmla="*/ 44 w 955"/>
                <a:gd name="T19" fmla="*/ 1 h 2126"/>
                <a:gd name="T20" fmla="*/ 39 w 955"/>
                <a:gd name="T21" fmla="*/ 1 h 2126"/>
                <a:gd name="T22" fmla="*/ 32 w 955"/>
                <a:gd name="T23" fmla="*/ 7 h 2126"/>
                <a:gd name="T24" fmla="*/ 33 w 955"/>
                <a:gd name="T25" fmla="*/ 12 h 2126"/>
                <a:gd name="T26" fmla="*/ 34 w 955"/>
                <a:gd name="T27" fmla="*/ 14 h 2126"/>
                <a:gd name="T28" fmla="*/ 36 w 955"/>
                <a:gd name="T29" fmla="*/ 17 h 2126"/>
                <a:gd name="T30" fmla="*/ 35 w 955"/>
                <a:gd name="T31" fmla="*/ 20 h 2126"/>
                <a:gd name="T32" fmla="*/ 26 w 955"/>
                <a:gd name="T33" fmla="*/ 23 h 2126"/>
                <a:gd name="T34" fmla="*/ 25 w 955"/>
                <a:gd name="T35" fmla="*/ 29 h 2126"/>
                <a:gd name="T36" fmla="*/ 13 w 955"/>
                <a:gd name="T37" fmla="*/ 28 h 2126"/>
                <a:gd name="T38" fmla="*/ 12 w 955"/>
                <a:gd name="T39" fmla="*/ 25 h 2126"/>
                <a:gd name="T40" fmla="*/ 10 w 955"/>
                <a:gd name="T41" fmla="*/ 23 h 2126"/>
                <a:gd name="T42" fmla="*/ 9 w 955"/>
                <a:gd name="T43" fmla="*/ 22 h 2126"/>
                <a:gd name="T44" fmla="*/ 0 w 955"/>
                <a:gd name="T45" fmla="*/ 1 h 2126"/>
                <a:gd name="T46" fmla="*/ 5 w 955"/>
                <a:gd name="T47" fmla="*/ 21 h 2126"/>
                <a:gd name="T48" fmla="*/ 3 w 955"/>
                <a:gd name="T49" fmla="*/ 22 h 2126"/>
                <a:gd name="T50" fmla="*/ 4 w 955"/>
                <a:gd name="T51" fmla="*/ 23 h 2126"/>
                <a:gd name="T52" fmla="*/ 5 w 955"/>
                <a:gd name="T53" fmla="*/ 25 h 2126"/>
                <a:gd name="T54" fmla="*/ 5 w 955"/>
                <a:gd name="T55" fmla="*/ 27 h 2126"/>
                <a:gd name="T56" fmla="*/ 5 w 955"/>
                <a:gd name="T57" fmla="*/ 29 h 2126"/>
                <a:gd name="T58" fmla="*/ 6 w 955"/>
                <a:gd name="T59" fmla="*/ 30 h 2126"/>
                <a:gd name="T60" fmla="*/ 9 w 955"/>
                <a:gd name="T61" fmla="*/ 31 h 2126"/>
                <a:gd name="T62" fmla="*/ 9 w 955"/>
                <a:gd name="T63" fmla="*/ 33 h 2126"/>
                <a:gd name="T64" fmla="*/ 19 w 955"/>
                <a:gd name="T65" fmla="*/ 44 h 2126"/>
                <a:gd name="T66" fmla="*/ 25 w 955"/>
                <a:gd name="T67" fmla="*/ 47 h 2126"/>
                <a:gd name="T68" fmla="*/ 28 w 955"/>
                <a:gd name="T69" fmla="*/ 46 h 2126"/>
                <a:gd name="T70" fmla="*/ 26 w 955"/>
                <a:gd name="T71" fmla="*/ 62 h 2126"/>
                <a:gd name="T72" fmla="*/ 28 w 955"/>
                <a:gd name="T73" fmla="*/ 70 h 2126"/>
                <a:gd name="T74" fmla="*/ 28 w 955"/>
                <a:gd name="T75" fmla="*/ 110 h 2126"/>
                <a:gd name="T76" fmla="*/ 27 w 955"/>
                <a:gd name="T77" fmla="*/ 123 h 2126"/>
                <a:gd name="T78" fmla="*/ 23 w 955"/>
                <a:gd name="T79" fmla="*/ 125 h 2126"/>
                <a:gd name="T80" fmla="*/ 22 w 955"/>
                <a:gd name="T81" fmla="*/ 131 h 2126"/>
                <a:gd name="T82" fmla="*/ 25 w 955"/>
                <a:gd name="T83" fmla="*/ 132 h 2126"/>
                <a:gd name="T84" fmla="*/ 30 w 955"/>
                <a:gd name="T85" fmla="*/ 132 h 2126"/>
                <a:gd name="T86" fmla="*/ 34 w 955"/>
                <a:gd name="T87" fmla="*/ 130 h 2126"/>
                <a:gd name="T88" fmla="*/ 36 w 955"/>
                <a:gd name="T89" fmla="*/ 130 h 2126"/>
                <a:gd name="T90" fmla="*/ 37 w 955"/>
                <a:gd name="T91" fmla="*/ 130 h 2126"/>
                <a:gd name="T92" fmla="*/ 38 w 955"/>
                <a:gd name="T93" fmla="*/ 132 h 2126"/>
                <a:gd name="T94" fmla="*/ 46 w 955"/>
                <a:gd name="T95" fmla="*/ 133 h 2126"/>
                <a:gd name="T96" fmla="*/ 50 w 955"/>
                <a:gd name="T97" fmla="*/ 126 h 2126"/>
                <a:gd name="T98" fmla="*/ 51 w 955"/>
                <a:gd name="T99" fmla="*/ 71 h 2126"/>
                <a:gd name="T100" fmla="*/ 53 w 955"/>
                <a:gd name="T101" fmla="*/ 70 h 2126"/>
                <a:gd name="T102" fmla="*/ 53 w 955"/>
                <a:gd name="T103" fmla="*/ 53 h 2126"/>
                <a:gd name="T104" fmla="*/ 57 w 955"/>
                <a:gd name="T105" fmla="*/ 52 h 2126"/>
                <a:gd name="T106" fmla="*/ 59 w 955"/>
                <a:gd name="T107" fmla="*/ 47 h 21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55"/>
                <a:gd name="T163" fmla="*/ 0 h 2126"/>
                <a:gd name="T164" fmla="*/ 955 w 955"/>
                <a:gd name="T165" fmla="*/ 2126 h 21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55" h="2126">
                  <a:moveTo>
                    <a:pt x="954" y="752"/>
                  </a:moveTo>
                  <a:lnTo>
                    <a:pt x="954" y="743"/>
                  </a:lnTo>
                  <a:lnTo>
                    <a:pt x="952" y="728"/>
                  </a:lnTo>
                  <a:lnTo>
                    <a:pt x="948" y="709"/>
                  </a:lnTo>
                  <a:lnTo>
                    <a:pt x="943" y="694"/>
                  </a:lnTo>
                  <a:lnTo>
                    <a:pt x="940" y="687"/>
                  </a:lnTo>
                  <a:lnTo>
                    <a:pt x="937" y="675"/>
                  </a:lnTo>
                  <a:lnTo>
                    <a:pt x="932" y="656"/>
                  </a:lnTo>
                  <a:lnTo>
                    <a:pt x="928" y="636"/>
                  </a:lnTo>
                  <a:lnTo>
                    <a:pt x="923" y="610"/>
                  </a:lnTo>
                  <a:lnTo>
                    <a:pt x="917" y="584"/>
                  </a:lnTo>
                  <a:lnTo>
                    <a:pt x="913" y="556"/>
                  </a:lnTo>
                  <a:lnTo>
                    <a:pt x="907" y="528"/>
                  </a:lnTo>
                  <a:lnTo>
                    <a:pt x="906" y="510"/>
                  </a:lnTo>
                  <a:lnTo>
                    <a:pt x="905" y="493"/>
                  </a:lnTo>
                  <a:lnTo>
                    <a:pt x="905" y="477"/>
                  </a:lnTo>
                  <a:lnTo>
                    <a:pt x="906" y="463"/>
                  </a:lnTo>
                  <a:lnTo>
                    <a:pt x="906" y="443"/>
                  </a:lnTo>
                  <a:lnTo>
                    <a:pt x="905" y="426"/>
                  </a:lnTo>
                  <a:lnTo>
                    <a:pt x="901" y="413"/>
                  </a:lnTo>
                  <a:lnTo>
                    <a:pt x="894" y="404"/>
                  </a:lnTo>
                  <a:lnTo>
                    <a:pt x="885" y="398"/>
                  </a:lnTo>
                  <a:lnTo>
                    <a:pt x="868" y="390"/>
                  </a:lnTo>
                  <a:lnTo>
                    <a:pt x="845" y="381"/>
                  </a:lnTo>
                  <a:lnTo>
                    <a:pt x="819" y="370"/>
                  </a:lnTo>
                  <a:lnTo>
                    <a:pt x="795" y="360"/>
                  </a:lnTo>
                  <a:lnTo>
                    <a:pt x="773" y="351"/>
                  </a:lnTo>
                  <a:lnTo>
                    <a:pt x="758" y="345"/>
                  </a:lnTo>
                  <a:lnTo>
                    <a:pt x="753" y="343"/>
                  </a:lnTo>
                  <a:lnTo>
                    <a:pt x="750" y="342"/>
                  </a:lnTo>
                  <a:lnTo>
                    <a:pt x="746" y="338"/>
                  </a:lnTo>
                  <a:lnTo>
                    <a:pt x="739" y="333"/>
                  </a:lnTo>
                  <a:lnTo>
                    <a:pt x="731" y="327"/>
                  </a:lnTo>
                  <a:lnTo>
                    <a:pt x="723" y="320"/>
                  </a:lnTo>
                  <a:lnTo>
                    <a:pt x="716" y="315"/>
                  </a:lnTo>
                  <a:lnTo>
                    <a:pt x="710" y="311"/>
                  </a:lnTo>
                  <a:lnTo>
                    <a:pt x="706" y="308"/>
                  </a:lnTo>
                  <a:lnTo>
                    <a:pt x="709" y="275"/>
                  </a:lnTo>
                  <a:lnTo>
                    <a:pt x="716" y="265"/>
                  </a:lnTo>
                  <a:lnTo>
                    <a:pt x="721" y="256"/>
                  </a:lnTo>
                  <a:lnTo>
                    <a:pt x="726" y="250"/>
                  </a:lnTo>
                  <a:lnTo>
                    <a:pt x="727" y="247"/>
                  </a:lnTo>
                  <a:lnTo>
                    <a:pt x="728" y="246"/>
                  </a:lnTo>
                  <a:lnTo>
                    <a:pt x="730" y="242"/>
                  </a:lnTo>
                  <a:lnTo>
                    <a:pt x="732" y="232"/>
                  </a:lnTo>
                  <a:lnTo>
                    <a:pt x="735" y="216"/>
                  </a:lnTo>
                  <a:lnTo>
                    <a:pt x="738" y="215"/>
                  </a:lnTo>
                  <a:lnTo>
                    <a:pt x="741" y="214"/>
                  </a:lnTo>
                  <a:lnTo>
                    <a:pt x="743" y="213"/>
                  </a:lnTo>
                  <a:lnTo>
                    <a:pt x="746" y="211"/>
                  </a:lnTo>
                  <a:lnTo>
                    <a:pt x="753" y="197"/>
                  </a:lnTo>
                  <a:lnTo>
                    <a:pt x="758" y="170"/>
                  </a:lnTo>
                  <a:lnTo>
                    <a:pt x="762" y="138"/>
                  </a:lnTo>
                  <a:lnTo>
                    <a:pt x="764" y="107"/>
                  </a:lnTo>
                  <a:lnTo>
                    <a:pt x="763" y="83"/>
                  </a:lnTo>
                  <a:lnTo>
                    <a:pt x="757" y="63"/>
                  </a:lnTo>
                  <a:lnTo>
                    <a:pt x="747" y="47"/>
                  </a:lnTo>
                  <a:lnTo>
                    <a:pt x="735" y="33"/>
                  </a:lnTo>
                  <a:lnTo>
                    <a:pt x="720" y="23"/>
                  </a:lnTo>
                  <a:lnTo>
                    <a:pt x="705" y="16"/>
                  </a:lnTo>
                  <a:lnTo>
                    <a:pt x="690" y="11"/>
                  </a:lnTo>
                  <a:lnTo>
                    <a:pt x="678" y="9"/>
                  </a:lnTo>
                  <a:lnTo>
                    <a:pt x="672" y="8"/>
                  </a:lnTo>
                  <a:lnTo>
                    <a:pt x="660" y="6"/>
                  </a:lnTo>
                  <a:lnTo>
                    <a:pt x="645" y="6"/>
                  </a:lnTo>
                  <a:lnTo>
                    <a:pt x="628" y="7"/>
                  </a:lnTo>
                  <a:lnTo>
                    <a:pt x="609" y="10"/>
                  </a:lnTo>
                  <a:lnTo>
                    <a:pt x="589" y="19"/>
                  </a:lnTo>
                  <a:lnTo>
                    <a:pt x="569" y="32"/>
                  </a:lnTo>
                  <a:lnTo>
                    <a:pt x="551" y="53"/>
                  </a:lnTo>
                  <a:lnTo>
                    <a:pt x="535" y="87"/>
                  </a:lnTo>
                  <a:lnTo>
                    <a:pt x="527" y="124"/>
                  </a:lnTo>
                  <a:lnTo>
                    <a:pt x="523" y="155"/>
                  </a:lnTo>
                  <a:lnTo>
                    <a:pt x="522" y="168"/>
                  </a:lnTo>
                  <a:lnTo>
                    <a:pt x="531" y="167"/>
                  </a:lnTo>
                  <a:lnTo>
                    <a:pt x="532" y="179"/>
                  </a:lnTo>
                  <a:lnTo>
                    <a:pt x="535" y="192"/>
                  </a:lnTo>
                  <a:lnTo>
                    <a:pt x="538" y="203"/>
                  </a:lnTo>
                  <a:lnTo>
                    <a:pt x="544" y="211"/>
                  </a:lnTo>
                  <a:lnTo>
                    <a:pt x="546" y="212"/>
                  </a:lnTo>
                  <a:lnTo>
                    <a:pt x="549" y="214"/>
                  </a:lnTo>
                  <a:lnTo>
                    <a:pt x="551" y="215"/>
                  </a:lnTo>
                  <a:lnTo>
                    <a:pt x="553" y="215"/>
                  </a:lnTo>
                  <a:lnTo>
                    <a:pt x="556" y="228"/>
                  </a:lnTo>
                  <a:lnTo>
                    <a:pt x="558" y="238"/>
                  </a:lnTo>
                  <a:lnTo>
                    <a:pt x="559" y="246"/>
                  </a:lnTo>
                  <a:lnTo>
                    <a:pt x="561" y="251"/>
                  </a:lnTo>
                  <a:lnTo>
                    <a:pt x="564" y="254"/>
                  </a:lnTo>
                  <a:lnTo>
                    <a:pt x="569" y="264"/>
                  </a:lnTo>
                  <a:lnTo>
                    <a:pt x="577" y="274"/>
                  </a:lnTo>
                  <a:lnTo>
                    <a:pt x="586" y="287"/>
                  </a:lnTo>
                  <a:lnTo>
                    <a:pt x="584" y="305"/>
                  </a:lnTo>
                  <a:lnTo>
                    <a:pt x="577" y="310"/>
                  </a:lnTo>
                  <a:lnTo>
                    <a:pt x="572" y="315"/>
                  </a:lnTo>
                  <a:lnTo>
                    <a:pt x="566" y="320"/>
                  </a:lnTo>
                  <a:lnTo>
                    <a:pt x="560" y="325"/>
                  </a:lnTo>
                  <a:lnTo>
                    <a:pt x="534" y="332"/>
                  </a:lnTo>
                  <a:lnTo>
                    <a:pt x="506" y="340"/>
                  </a:lnTo>
                  <a:lnTo>
                    <a:pt x="479" y="348"/>
                  </a:lnTo>
                  <a:lnTo>
                    <a:pt x="455" y="357"/>
                  </a:lnTo>
                  <a:lnTo>
                    <a:pt x="435" y="366"/>
                  </a:lnTo>
                  <a:lnTo>
                    <a:pt x="417" y="374"/>
                  </a:lnTo>
                  <a:lnTo>
                    <a:pt x="405" y="383"/>
                  </a:lnTo>
                  <a:lnTo>
                    <a:pt x="399" y="391"/>
                  </a:lnTo>
                  <a:lnTo>
                    <a:pt x="398" y="401"/>
                  </a:lnTo>
                  <a:lnTo>
                    <a:pt x="400" y="417"/>
                  </a:lnTo>
                  <a:lnTo>
                    <a:pt x="403" y="440"/>
                  </a:lnTo>
                  <a:lnTo>
                    <a:pt x="410" y="470"/>
                  </a:lnTo>
                  <a:lnTo>
                    <a:pt x="371" y="579"/>
                  </a:lnTo>
                  <a:lnTo>
                    <a:pt x="247" y="451"/>
                  </a:lnTo>
                  <a:lnTo>
                    <a:pt x="243" y="452"/>
                  </a:lnTo>
                  <a:lnTo>
                    <a:pt x="235" y="455"/>
                  </a:lnTo>
                  <a:lnTo>
                    <a:pt x="227" y="458"/>
                  </a:lnTo>
                  <a:lnTo>
                    <a:pt x="220" y="462"/>
                  </a:lnTo>
                  <a:lnTo>
                    <a:pt x="216" y="446"/>
                  </a:lnTo>
                  <a:lnTo>
                    <a:pt x="212" y="431"/>
                  </a:lnTo>
                  <a:lnTo>
                    <a:pt x="209" y="418"/>
                  </a:lnTo>
                  <a:lnTo>
                    <a:pt x="206" y="412"/>
                  </a:lnTo>
                  <a:lnTo>
                    <a:pt x="205" y="410"/>
                  </a:lnTo>
                  <a:lnTo>
                    <a:pt x="203" y="408"/>
                  </a:lnTo>
                  <a:lnTo>
                    <a:pt x="198" y="403"/>
                  </a:lnTo>
                  <a:lnTo>
                    <a:pt x="195" y="398"/>
                  </a:lnTo>
                  <a:lnTo>
                    <a:pt x="189" y="393"/>
                  </a:lnTo>
                  <a:lnTo>
                    <a:pt x="182" y="387"/>
                  </a:lnTo>
                  <a:lnTo>
                    <a:pt x="176" y="380"/>
                  </a:lnTo>
                  <a:lnTo>
                    <a:pt x="168" y="373"/>
                  </a:lnTo>
                  <a:lnTo>
                    <a:pt x="167" y="372"/>
                  </a:lnTo>
                  <a:lnTo>
                    <a:pt x="165" y="371"/>
                  </a:lnTo>
                  <a:lnTo>
                    <a:pt x="163" y="370"/>
                  </a:lnTo>
                  <a:lnTo>
                    <a:pt x="158" y="367"/>
                  </a:lnTo>
                  <a:lnTo>
                    <a:pt x="152" y="365"/>
                  </a:lnTo>
                  <a:lnTo>
                    <a:pt x="145" y="361"/>
                  </a:lnTo>
                  <a:lnTo>
                    <a:pt x="137" y="357"/>
                  </a:lnTo>
                  <a:lnTo>
                    <a:pt x="127" y="351"/>
                  </a:lnTo>
                  <a:lnTo>
                    <a:pt x="19" y="23"/>
                  </a:lnTo>
                  <a:lnTo>
                    <a:pt x="15" y="15"/>
                  </a:lnTo>
                  <a:lnTo>
                    <a:pt x="12" y="7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14"/>
                  </a:lnTo>
                  <a:lnTo>
                    <a:pt x="2" y="23"/>
                  </a:lnTo>
                  <a:lnTo>
                    <a:pt x="4" y="30"/>
                  </a:lnTo>
                  <a:lnTo>
                    <a:pt x="89" y="348"/>
                  </a:lnTo>
                  <a:lnTo>
                    <a:pt x="77" y="346"/>
                  </a:lnTo>
                  <a:lnTo>
                    <a:pt x="72" y="346"/>
                  </a:lnTo>
                  <a:lnTo>
                    <a:pt x="68" y="348"/>
                  </a:lnTo>
                  <a:lnTo>
                    <a:pt x="67" y="348"/>
                  </a:lnTo>
                  <a:lnTo>
                    <a:pt x="64" y="350"/>
                  </a:lnTo>
                  <a:lnTo>
                    <a:pt x="60" y="355"/>
                  </a:lnTo>
                  <a:lnTo>
                    <a:pt x="58" y="360"/>
                  </a:lnTo>
                  <a:lnTo>
                    <a:pt x="57" y="365"/>
                  </a:lnTo>
                  <a:lnTo>
                    <a:pt x="59" y="370"/>
                  </a:lnTo>
                  <a:lnTo>
                    <a:pt x="64" y="373"/>
                  </a:lnTo>
                  <a:lnTo>
                    <a:pt x="68" y="376"/>
                  </a:lnTo>
                  <a:lnTo>
                    <a:pt x="73" y="379"/>
                  </a:lnTo>
                  <a:lnTo>
                    <a:pt x="79" y="381"/>
                  </a:lnTo>
                  <a:lnTo>
                    <a:pt x="85" y="382"/>
                  </a:lnTo>
                  <a:lnTo>
                    <a:pt x="91" y="384"/>
                  </a:lnTo>
                  <a:lnTo>
                    <a:pt x="97" y="386"/>
                  </a:lnTo>
                  <a:lnTo>
                    <a:pt x="102" y="387"/>
                  </a:lnTo>
                  <a:lnTo>
                    <a:pt x="90" y="404"/>
                  </a:lnTo>
                  <a:lnTo>
                    <a:pt x="84" y="414"/>
                  </a:lnTo>
                  <a:lnTo>
                    <a:pt x="81" y="420"/>
                  </a:lnTo>
                  <a:lnTo>
                    <a:pt x="81" y="422"/>
                  </a:lnTo>
                  <a:lnTo>
                    <a:pt x="82" y="425"/>
                  </a:lnTo>
                  <a:lnTo>
                    <a:pt x="84" y="429"/>
                  </a:lnTo>
                  <a:lnTo>
                    <a:pt x="88" y="434"/>
                  </a:lnTo>
                  <a:lnTo>
                    <a:pt x="92" y="440"/>
                  </a:lnTo>
                  <a:lnTo>
                    <a:pt x="90" y="447"/>
                  </a:lnTo>
                  <a:lnTo>
                    <a:pt x="88" y="454"/>
                  </a:lnTo>
                  <a:lnTo>
                    <a:pt x="88" y="459"/>
                  </a:lnTo>
                  <a:lnTo>
                    <a:pt x="89" y="464"/>
                  </a:lnTo>
                  <a:lnTo>
                    <a:pt x="91" y="465"/>
                  </a:lnTo>
                  <a:lnTo>
                    <a:pt x="92" y="467"/>
                  </a:lnTo>
                  <a:lnTo>
                    <a:pt x="95" y="469"/>
                  </a:lnTo>
                  <a:lnTo>
                    <a:pt x="97" y="471"/>
                  </a:lnTo>
                  <a:lnTo>
                    <a:pt x="99" y="477"/>
                  </a:lnTo>
                  <a:lnTo>
                    <a:pt x="103" y="486"/>
                  </a:lnTo>
                  <a:lnTo>
                    <a:pt x="108" y="495"/>
                  </a:lnTo>
                  <a:lnTo>
                    <a:pt x="114" y="501"/>
                  </a:lnTo>
                  <a:lnTo>
                    <a:pt x="122" y="502"/>
                  </a:lnTo>
                  <a:lnTo>
                    <a:pt x="134" y="501"/>
                  </a:lnTo>
                  <a:lnTo>
                    <a:pt x="143" y="500"/>
                  </a:lnTo>
                  <a:lnTo>
                    <a:pt x="148" y="499"/>
                  </a:lnTo>
                  <a:lnTo>
                    <a:pt x="151" y="501"/>
                  </a:lnTo>
                  <a:lnTo>
                    <a:pt x="156" y="504"/>
                  </a:lnTo>
                  <a:lnTo>
                    <a:pt x="161" y="508"/>
                  </a:lnTo>
                  <a:lnTo>
                    <a:pt x="166" y="510"/>
                  </a:lnTo>
                  <a:lnTo>
                    <a:pt x="159" y="519"/>
                  </a:lnTo>
                  <a:lnTo>
                    <a:pt x="155" y="528"/>
                  </a:lnTo>
                  <a:lnTo>
                    <a:pt x="151" y="535"/>
                  </a:lnTo>
                  <a:lnTo>
                    <a:pt x="150" y="538"/>
                  </a:lnTo>
                  <a:lnTo>
                    <a:pt x="233" y="641"/>
                  </a:lnTo>
                  <a:lnTo>
                    <a:pt x="246" y="655"/>
                  </a:lnTo>
                  <a:lnTo>
                    <a:pt x="264" y="672"/>
                  </a:lnTo>
                  <a:lnTo>
                    <a:pt x="285" y="693"/>
                  </a:lnTo>
                  <a:lnTo>
                    <a:pt x="307" y="714"/>
                  </a:lnTo>
                  <a:lnTo>
                    <a:pt x="330" y="732"/>
                  </a:lnTo>
                  <a:lnTo>
                    <a:pt x="352" y="748"/>
                  </a:lnTo>
                  <a:lnTo>
                    <a:pt x="371" y="759"/>
                  </a:lnTo>
                  <a:lnTo>
                    <a:pt x="387" y="762"/>
                  </a:lnTo>
                  <a:lnTo>
                    <a:pt x="397" y="761"/>
                  </a:lnTo>
                  <a:lnTo>
                    <a:pt x="405" y="760"/>
                  </a:lnTo>
                  <a:lnTo>
                    <a:pt x="414" y="758"/>
                  </a:lnTo>
                  <a:lnTo>
                    <a:pt x="423" y="756"/>
                  </a:lnTo>
                  <a:lnTo>
                    <a:pt x="431" y="754"/>
                  </a:lnTo>
                  <a:lnTo>
                    <a:pt x="439" y="752"/>
                  </a:lnTo>
                  <a:lnTo>
                    <a:pt x="446" y="750"/>
                  </a:lnTo>
                  <a:lnTo>
                    <a:pt x="453" y="747"/>
                  </a:lnTo>
                  <a:lnTo>
                    <a:pt x="451" y="771"/>
                  </a:lnTo>
                  <a:lnTo>
                    <a:pt x="448" y="799"/>
                  </a:lnTo>
                  <a:lnTo>
                    <a:pt x="446" y="830"/>
                  </a:lnTo>
                  <a:lnTo>
                    <a:pt x="443" y="862"/>
                  </a:lnTo>
                  <a:lnTo>
                    <a:pt x="437" y="937"/>
                  </a:lnTo>
                  <a:lnTo>
                    <a:pt x="431" y="1006"/>
                  </a:lnTo>
                  <a:lnTo>
                    <a:pt x="429" y="1062"/>
                  </a:lnTo>
                  <a:lnTo>
                    <a:pt x="429" y="1096"/>
                  </a:lnTo>
                  <a:lnTo>
                    <a:pt x="431" y="1104"/>
                  </a:lnTo>
                  <a:lnTo>
                    <a:pt x="437" y="1111"/>
                  </a:lnTo>
                  <a:lnTo>
                    <a:pt x="443" y="1116"/>
                  </a:lnTo>
                  <a:lnTo>
                    <a:pt x="451" y="1120"/>
                  </a:lnTo>
                  <a:lnTo>
                    <a:pt x="448" y="1211"/>
                  </a:lnTo>
                  <a:lnTo>
                    <a:pt x="445" y="1353"/>
                  </a:lnTo>
                  <a:lnTo>
                    <a:pt x="443" y="1487"/>
                  </a:lnTo>
                  <a:lnTo>
                    <a:pt x="441" y="1552"/>
                  </a:lnTo>
                  <a:lnTo>
                    <a:pt x="445" y="1618"/>
                  </a:lnTo>
                  <a:lnTo>
                    <a:pt x="453" y="1761"/>
                  </a:lnTo>
                  <a:lnTo>
                    <a:pt x="461" y="1904"/>
                  </a:lnTo>
                  <a:lnTo>
                    <a:pt x="465" y="1969"/>
                  </a:lnTo>
                  <a:lnTo>
                    <a:pt x="460" y="1971"/>
                  </a:lnTo>
                  <a:lnTo>
                    <a:pt x="454" y="1974"/>
                  </a:lnTo>
                  <a:lnTo>
                    <a:pt x="448" y="1976"/>
                  </a:lnTo>
                  <a:lnTo>
                    <a:pt x="443" y="1978"/>
                  </a:lnTo>
                  <a:lnTo>
                    <a:pt x="435" y="1982"/>
                  </a:lnTo>
                  <a:lnTo>
                    <a:pt x="426" y="1984"/>
                  </a:lnTo>
                  <a:lnTo>
                    <a:pt x="416" y="1988"/>
                  </a:lnTo>
                  <a:lnTo>
                    <a:pt x="406" y="1991"/>
                  </a:lnTo>
                  <a:lnTo>
                    <a:pt x="388" y="2000"/>
                  </a:lnTo>
                  <a:lnTo>
                    <a:pt x="377" y="2013"/>
                  </a:lnTo>
                  <a:lnTo>
                    <a:pt x="369" y="2029"/>
                  </a:lnTo>
                  <a:lnTo>
                    <a:pt x="365" y="2045"/>
                  </a:lnTo>
                  <a:lnTo>
                    <a:pt x="363" y="2061"/>
                  </a:lnTo>
                  <a:lnTo>
                    <a:pt x="363" y="2074"/>
                  </a:lnTo>
                  <a:lnTo>
                    <a:pt x="364" y="2083"/>
                  </a:lnTo>
                  <a:lnTo>
                    <a:pt x="364" y="2087"/>
                  </a:lnTo>
                  <a:lnTo>
                    <a:pt x="365" y="2088"/>
                  </a:lnTo>
                  <a:lnTo>
                    <a:pt x="369" y="2091"/>
                  </a:lnTo>
                  <a:lnTo>
                    <a:pt x="373" y="2096"/>
                  </a:lnTo>
                  <a:lnTo>
                    <a:pt x="382" y="2100"/>
                  </a:lnTo>
                  <a:lnTo>
                    <a:pt x="391" y="2105"/>
                  </a:lnTo>
                  <a:lnTo>
                    <a:pt x="402" y="2109"/>
                  </a:lnTo>
                  <a:lnTo>
                    <a:pt x="416" y="2111"/>
                  </a:lnTo>
                  <a:lnTo>
                    <a:pt x="432" y="2111"/>
                  </a:lnTo>
                  <a:lnTo>
                    <a:pt x="444" y="2109"/>
                  </a:lnTo>
                  <a:lnTo>
                    <a:pt x="455" y="2106"/>
                  </a:lnTo>
                  <a:lnTo>
                    <a:pt x="468" y="2103"/>
                  </a:lnTo>
                  <a:lnTo>
                    <a:pt x="482" y="2099"/>
                  </a:lnTo>
                  <a:lnTo>
                    <a:pt x="496" y="2096"/>
                  </a:lnTo>
                  <a:lnTo>
                    <a:pt x="509" y="2091"/>
                  </a:lnTo>
                  <a:lnTo>
                    <a:pt x="523" y="2087"/>
                  </a:lnTo>
                  <a:lnTo>
                    <a:pt x="536" y="2083"/>
                  </a:lnTo>
                  <a:lnTo>
                    <a:pt x="543" y="2081"/>
                  </a:lnTo>
                  <a:lnTo>
                    <a:pt x="550" y="2079"/>
                  </a:lnTo>
                  <a:lnTo>
                    <a:pt x="556" y="2077"/>
                  </a:lnTo>
                  <a:lnTo>
                    <a:pt x="561" y="2075"/>
                  </a:lnTo>
                  <a:lnTo>
                    <a:pt x="567" y="2074"/>
                  </a:lnTo>
                  <a:lnTo>
                    <a:pt x="572" y="2072"/>
                  </a:lnTo>
                  <a:lnTo>
                    <a:pt x="575" y="2072"/>
                  </a:lnTo>
                  <a:lnTo>
                    <a:pt x="577" y="2071"/>
                  </a:lnTo>
                  <a:lnTo>
                    <a:pt x="580" y="2071"/>
                  </a:lnTo>
                  <a:lnTo>
                    <a:pt x="583" y="2071"/>
                  </a:lnTo>
                  <a:lnTo>
                    <a:pt x="589" y="2069"/>
                  </a:lnTo>
                  <a:lnTo>
                    <a:pt x="595" y="2068"/>
                  </a:lnTo>
                  <a:lnTo>
                    <a:pt x="600" y="2068"/>
                  </a:lnTo>
                  <a:lnTo>
                    <a:pt x="607" y="2067"/>
                  </a:lnTo>
                  <a:lnTo>
                    <a:pt x="614" y="2065"/>
                  </a:lnTo>
                  <a:lnTo>
                    <a:pt x="620" y="2064"/>
                  </a:lnTo>
                  <a:lnTo>
                    <a:pt x="621" y="2072"/>
                  </a:lnTo>
                  <a:lnTo>
                    <a:pt x="621" y="2088"/>
                  </a:lnTo>
                  <a:lnTo>
                    <a:pt x="621" y="2104"/>
                  </a:lnTo>
                  <a:lnTo>
                    <a:pt x="621" y="2111"/>
                  </a:lnTo>
                  <a:lnTo>
                    <a:pt x="627" y="2112"/>
                  </a:lnTo>
                  <a:lnTo>
                    <a:pt x="641" y="2117"/>
                  </a:lnTo>
                  <a:lnTo>
                    <a:pt x="662" y="2120"/>
                  </a:lnTo>
                  <a:lnTo>
                    <a:pt x="688" y="2125"/>
                  </a:lnTo>
                  <a:lnTo>
                    <a:pt x="717" y="2126"/>
                  </a:lnTo>
                  <a:lnTo>
                    <a:pt x="746" y="2125"/>
                  </a:lnTo>
                  <a:lnTo>
                    <a:pt x="772" y="2118"/>
                  </a:lnTo>
                  <a:lnTo>
                    <a:pt x="795" y="2105"/>
                  </a:lnTo>
                  <a:lnTo>
                    <a:pt x="796" y="2091"/>
                  </a:lnTo>
                  <a:lnTo>
                    <a:pt x="798" y="2061"/>
                  </a:lnTo>
                  <a:lnTo>
                    <a:pt x="799" y="2033"/>
                  </a:lnTo>
                  <a:lnTo>
                    <a:pt x="800" y="2019"/>
                  </a:lnTo>
                  <a:lnTo>
                    <a:pt x="814" y="2022"/>
                  </a:lnTo>
                  <a:lnTo>
                    <a:pt x="808" y="1495"/>
                  </a:lnTo>
                  <a:lnTo>
                    <a:pt x="809" y="1449"/>
                  </a:lnTo>
                  <a:lnTo>
                    <a:pt x="812" y="1344"/>
                  </a:lnTo>
                  <a:lnTo>
                    <a:pt x="817" y="1225"/>
                  </a:lnTo>
                  <a:lnTo>
                    <a:pt x="819" y="1140"/>
                  </a:lnTo>
                  <a:lnTo>
                    <a:pt x="827" y="1138"/>
                  </a:lnTo>
                  <a:lnTo>
                    <a:pt x="834" y="1137"/>
                  </a:lnTo>
                  <a:lnTo>
                    <a:pt x="841" y="1134"/>
                  </a:lnTo>
                  <a:lnTo>
                    <a:pt x="847" y="1133"/>
                  </a:lnTo>
                  <a:lnTo>
                    <a:pt x="852" y="1131"/>
                  </a:lnTo>
                  <a:lnTo>
                    <a:pt x="855" y="1128"/>
                  </a:lnTo>
                  <a:lnTo>
                    <a:pt x="859" y="1125"/>
                  </a:lnTo>
                  <a:lnTo>
                    <a:pt x="861" y="1123"/>
                  </a:lnTo>
                  <a:lnTo>
                    <a:pt x="863" y="1116"/>
                  </a:lnTo>
                  <a:lnTo>
                    <a:pt x="864" y="1084"/>
                  </a:lnTo>
                  <a:lnTo>
                    <a:pt x="864" y="1003"/>
                  </a:lnTo>
                  <a:lnTo>
                    <a:pt x="861" y="852"/>
                  </a:lnTo>
                  <a:lnTo>
                    <a:pt x="863" y="852"/>
                  </a:lnTo>
                  <a:lnTo>
                    <a:pt x="870" y="851"/>
                  </a:lnTo>
                  <a:lnTo>
                    <a:pt x="880" y="851"/>
                  </a:lnTo>
                  <a:lnTo>
                    <a:pt x="892" y="849"/>
                  </a:lnTo>
                  <a:lnTo>
                    <a:pt x="905" y="846"/>
                  </a:lnTo>
                  <a:lnTo>
                    <a:pt x="916" y="843"/>
                  </a:lnTo>
                  <a:lnTo>
                    <a:pt x="927" y="838"/>
                  </a:lnTo>
                  <a:lnTo>
                    <a:pt x="935" y="832"/>
                  </a:lnTo>
                  <a:lnTo>
                    <a:pt x="950" y="809"/>
                  </a:lnTo>
                  <a:lnTo>
                    <a:pt x="955" y="784"/>
                  </a:lnTo>
                  <a:lnTo>
                    <a:pt x="955" y="763"/>
                  </a:lnTo>
                  <a:lnTo>
                    <a:pt x="954" y="7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Freeform 1032"/>
            <p:cNvSpPr>
              <a:spLocks/>
            </p:cNvSpPr>
            <p:nvPr/>
          </p:nvSpPr>
          <p:spPr bwMode="auto">
            <a:xfrm>
              <a:off x="1554" y="3303"/>
              <a:ext cx="38" cy="77"/>
            </a:xfrm>
            <a:custGeom>
              <a:avLst/>
              <a:gdLst>
                <a:gd name="T0" fmla="*/ 5 w 76"/>
                <a:gd name="T1" fmla="*/ 10 h 154"/>
                <a:gd name="T2" fmla="*/ 5 w 76"/>
                <a:gd name="T3" fmla="*/ 10 h 154"/>
                <a:gd name="T4" fmla="*/ 4 w 76"/>
                <a:gd name="T5" fmla="*/ 10 h 154"/>
                <a:gd name="T6" fmla="*/ 3 w 76"/>
                <a:gd name="T7" fmla="*/ 10 h 154"/>
                <a:gd name="T8" fmla="*/ 3 w 76"/>
                <a:gd name="T9" fmla="*/ 10 h 154"/>
                <a:gd name="T10" fmla="*/ 2 w 76"/>
                <a:gd name="T11" fmla="*/ 9 h 154"/>
                <a:gd name="T12" fmla="*/ 2 w 76"/>
                <a:gd name="T13" fmla="*/ 9 h 154"/>
                <a:gd name="T14" fmla="*/ 1 w 76"/>
                <a:gd name="T15" fmla="*/ 9 h 154"/>
                <a:gd name="T16" fmla="*/ 1 w 76"/>
                <a:gd name="T17" fmla="*/ 9 h 154"/>
                <a:gd name="T18" fmla="*/ 1 w 76"/>
                <a:gd name="T19" fmla="*/ 9 h 154"/>
                <a:gd name="T20" fmla="*/ 1 w 76"/>
                <a:gd name="T21" fmla="*/ 8 h 154"/>
                <a:gd name="T22" fmla="*/ 1 w 76"/>
                <a:gd name="T23" fmla="*/ 7 h 154"/>
                <a:gd name="T24" fmla="*/ 1 w 76"/>
                <a:gd name="T25" fmla="*/ 7 h 154"/>
                <a:gd name="T26" fmla="*/ 1 w 76"/>
                <a:gd name="T27" fmla="*/ 7 h 154"/>
                <a:gd name="T28" fmla="*/ 1 w 76"/>
                <a:gd name="T29" fmla="*/ 7 h 154"/>
                <a:gd name="T30" fmla="*/ 1 w 76"/>
                <a:gd name="T31" fmla="*/ 7 h 154"/>
                <a:gd name="T32" fmla="*/ 1 w 76"/>
                <a:gd name="T33" fmla="*/ 7 h 154"/>
                <a:gd name="T34" fmla="*/ 1 w 76"/>
                <a:gd name="T35" fmla="*/ 6 h 154"/>
                <a:gd name="T36" fmla="*/ 0 w 76"/>
                <a:gd name="T37" fmla="*/ 6 h 154"/>
                <a:gd name="T38" fmla="*/ 1 w 76"/>
                <a:gd name="T39" fmla="*/ 5 h 154"/>
                <a:gd name="T40" fmla="*/ 1 w 76"/>
                <a:gd name="T41" fmla="*/ 5 h 154"/>
                <a:gd name="T42" fmla="*/ 1 w 76"/>
                <a:gd name="T43" fmla="*/ 3 h 154"/>
                <a:gd name="T44" fmla="*/ 1 w 76"/>
                <a:gd name="T45" fmla="*/ 2 h 154"/>
                <a:gd name="T46" fmla="*/ 1 w 76"/>
                <a:gd name="T47" fmla="*/ 2 h 154"/>
                <a:gd name="T48" fmla="*/ 1 w 76"/>
                <a:gd name="T49" fmla="*/ 1 h 154"/>
                <a:gd name="T50" fmla="*/ 2 w 76"/>
                <a:gd name="T51" fmla="*/ 1 h 154"/>
                <a:gd name="T52" fmla="*/ 2 w 76"/>
                <a:gd name="T53" fmla="*/ 0 h 154"/>
                <a:gd name="T54" fmla="*/ 2 w 76"/>
                <a:gd name="T55" fmla="*/ 1 h 154"/>
                <a:gd name="T56" fmla="*/ 3 w 76"/>
                <a:gd name="T57" fmla="*/ 2 h 154"/>
                <a:gd name="T58" fmla="*/ 3 w 76"/>
                <a:gd name="T59" fmla="*/ 5 h 154"/>
                <a:gd name="T60" fmla="*/ 3 w 76"/>
                <a:gd name="T61" fmla="*/ 5 h 154"/>
                <a:gd name="T62" fmla="*/ 5 w 76"/>
                <a:gd name="T63" fmla="*/ 7 h 154"/>
                <a:gd name="T64" fmla="*/ 5 w 76"/>
                <a:gd name="T65" fmla="*/ 9 h 154"/>
                <a:gd name="T66" fmla="*/ 5 w 76"/>
                <a:gd name="T67" fmla="*/ 10 h 154"/>
                <a:gd name="T68" fmla="*/ 5 w 76"/>
                <a:gd name="T69" fmla="*/ 10 h 1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6"/>
                <a:gd name="T106" fmla="*/ 0 h 154"/>
                <a:gd name="T107" fmla="*/ 76 w 76"/>
                <a:gd name="T108" fmla="*/ 154 h 1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6" h="154">
                  <a:moveTo>
                    <a:pt x="76" y="154"/>
                  </a:moveTo>
                  <a:lnTo>
                    <a:pt x="71" y="152"/>
                  </a:lnTo>
                  <a:lnTo>
                    <a:pt x="64" y="150"/>
                  </a:lnTo>
                  <a:lnTo>
                    <a:pt x="57" y="148"/>
                  </a:lnTo>
                  <a:lnTo>
                    <a:pt x="49" y="145"/>
                  </a:lnTo>
                  <a:lnTo>
                    <a:pt x="41" y="144"/>
                  </a:lnTo>
                  <a:lnTo>
                    <a:pt x="34" y="143"/>
                  </a:lnTo>
                  <a:lnTo>
                    <a:pt x="30" y="142"/>
                  </a:lnTo>
                  <a:lnTo>
                    <a:pt x="29" y="142"/>
                  </a:lnTo>
                  <a:lnTo>
                    <a:pt x="26" y="134"/>
                  </a:lnTo>
                  <a:lnTo>
                    <a:pt x="24" y="128"/>
                  </a:lnTo>
                  <a:lnTo>
                    <a:pt x="23" y="123"/>
                  </a:lnTo>
                  <a:lnTo>
                    <a:pt x="22" y="121"/>
                  </a:lnTo>
                  <a:lnTo>
                    <a:pt x="21" y="120"/>
                  </a:lnTo>
                  <a:lnTo>
                    <a:pt x="19" y="118"/>
                  </a:lnTo>
                  <a:lnTo>
                    <a:pt x="16" y="113"/>
                  </a:lnTo>
                  <a:lnTo>
                    <a:pt x="9" y="107"/>
                  </a:lnTo>
                  <a:lnTo>
                    <a:pt x="0" y="101"/>
                  </a:lnTo>
                  <a:lnTo>
                    <a:pt x="2" y="85"/>
                  </a:lnTo>
                  <a:lnTo>
                    <a:pt x="4" y="70"/>
                  </a:lnTo>
                  <a:lnTo>
                    <a:pt x="8" y="57"/>
                  </a:lnTo>
                  <a:lnTo>
                    <a:pt x="13" y="46"/>
                  </a:lnTo>
                  <a:lnTo>
                    <a:pt x="18" y="38"/>
                  </a:lnTo>
                  <a:lnTo>
                    <a:pt x="24" y="27"/>
                  </a:lnTo>
                  <a:lnTo>
                    <a:pt x="32" y="14"/>
                  </a:lnTo>
                  <a:lnTo>
                    <a:pt x="39" y="0"/>
                  </a:lnTo>
                  <a:lnTo>
                    <a:pt x="42" y="20"/>
                  </a:lnTo>
                  <a:lnTo>
                    <a:pt x="48" y="44"/>
                  </a:lnTo>
                  <a:lnTo>
                    <a:pt x="54" y="68"/>
                  </a:lnTo>
                  <a:lnTo>
                    <a:pt x="60" y="92"/>
                  </a:lnTo>
                  <a:lnTo>
                    <a:pt x="66" y="115"/>
                  </a:lnTo>
                  <a:lnTo>
                    <a:pt x="71" y="135"/>
                  </a:lnTo>
                  <a:lnTo>
                    <a:pt x="75" y="148"/>
                  </a:lnTo>
                  <a:lnTo>
                    <a:pt x="76" y="154"/>
                  </a:lnTo>
                  <a:close/>
                </a:path>
              </a:pathLst>
            </a:custGeom>
            <a:solidFill>
              <a:srgbClr val="1C4C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Freeform 1033"/>
            <p:cNvSpPr>
              <a:spLocks/>
            </p:cNvSpPr>
            <p:nvPr/>
          </p:nvSpPr>
          <p:spPr bwMode="auto">
            <a:xfrm>
              <a:off x="1464" y="3290"/>
              <a:ext cx="103" cy="159"/>
            </a:xfrm>
            <a:custGeom>
              <a:avLst/>
              <a:gdLst>
                <a:gd name="T0" fmla="*/ 0 w 206"/>
                <a:gd name="T1" fmla="*/ 18 h 318"/>
                <a:gd name="T2" fmla="*/ 1 w 206"/>
                <a:gd name="T3" fmla="*/ 10 h 318"/>
                <a:gd name="T4" fmla="*/ 1 w 206"/>
                <a:gd name="T5" fmla="*/ 6 h 318"/>
                <a:gd name="T6" fmla="*/ 2 w 206"/>
                <a:gd name="T7" fmla="*/ 5 h 318"/>
                <a:gd name="T8" fmla="*/ 3 w 206"/>
                <a:gd name="T9" fmla="*/ 5 h 318"/>
                <a:gd name="T10" fmla="*/ 5 w 206"/>
                <a:gd name="T11" fmla="*/ 3 h 318"/>
                <a:gd name="T12" fmla="*/ 6 w 206"/>
                <a:gd name="T13" fmla="*/ 2 h 318"/>
                <a:gd name="T14" fmla="*/ 9 w 206"/>
                <a:gd name="T15" fmla="*/ 1 h 318"/>
                <a:gd name="T16" fmla="*/ 10 w 206"/>
                <a:gd name="T17" fmla="*/ 1 h 318"/>
                <a:gd name="T18" fmla="*/ 12 w 206"/>
                <a:gd name="T19" fmla="*/ 0 h 318"/>
                <a:gd name="T20" fmla="*/ 13 w 206"/>
                <a:gd name="T21" fmla="*/ 1 h 318"/>
                <a:gd name="T22" fmla="*/ 12 w 206"/>
                <a:gd name="T23" fmla="*/ 2 h 318"/>
                <a:gd name="T24" fmla="*/ 11 w 206"/>
                <a:gd name="T25" fmla="*/ 5 h 318"/>
                <a:gd name="T26" fmla="*/ 10 w 206"/>
                <a:gd name="T27" fmla="*/ 6 h 318"/>
                <a:gd name="T28" fmla="*/ 10 w 206"/>
                <a:gd name="T29" fmla="*/ 7 h 318"/>
                <a:gd name="T30" fmla="*/ 9 w 206"/>
                <a:gd name="T31" fmla="*/ 6 h 318"/>
                <a:gd name="T32" fmla="*/ 9 w 206"/>
                <a:gd name="T33" fmla="*/ 5 h 318"/>
                <a:gd name="T34" fmla="*/ 9 w 206"/>
                <a:gd name="T35" fmla="*/ 5 h 318"/>
                <a:gd name="T36" fmla="*/ 7 w 206"/>
                <a:gd name="T37" fmla="*/ 5 h 318"/>
                <a:gd name="T38" fmla="*/ 7 w 206"/>
                <a:gd name="T39" fmla="*/ 6 h 318"/>
                <a:gd name="T40" fmla="*/ 7 w 206"/>
                <a:gd name="T41" fmla="*/ 7 h 318"/>
                <a:gd name="T42" fmla="*/ 7 w 206"/>
                <a:gd name="T43" fmla="*/ 9 h 318"/>
                <a:gd name="T44" fmla="*/ 7 w 206"/>
                <a:gd name="T45" fmla="*/ 10 h 318"/>
                <a:gd name="T46" fmla="*/ 6 w 206"/>
                <a:gd name="T47" fmla="*/ 7 h 318"/>
                <a:gd name="T48" fmla="*/ 6 w 206"/>
                <a:gd name="T49" fmla="*/ 7 h 318"/>
                <a:gd name="T50" fmla="*/ 5 w 206"/>
                <a:gd name="T51" fmla="*/ 7 h 318"/>
                <a:gd name="T52" fmla="*/ 5 w 206"/>
                <a:gd name="T53" fmla="*/ 7 h 318"/>
                <a:gd name="T54" fmla="*/ 3 w 206"/>
                <a:gd name="T55" fmla="*/ 7 h 318"/>
                <a:gd name="T56" fmla="*/ 3 w 206"/>
                <a:gd name="T57" fmla="*/ 7 h 318"/>
                <a:gd name="T58" fmla="*/ 3 w 206"/>
                <a:gd name="T59" fmla="*/ 9 h 318"/>
                <a:gd name="T60" fmla="*/ 3 w 206"/>
                <a:gd name="T61" fmla="*/ 9 h 318"/>
                <a:gd name="T62" fmla="*/ 5 w 206"/>
                <a:gd name="T63" fmla="*/ 10 h 318"/>
                <a:gd name="T64" fmla="*/ 5 w 206"/>
                <a:gd name="T65" fmla="*/ 10 h 318"/>
                <a:gd name="T66" fmla="*/ 3 w 206"/>
                <a:gd name="T67" fmla="*/ 10 h 318"/>
                <a:gd name="T68" fmla="*/ 3 w 206"/>
                <a:gd name="T69" fmla="*/ 10 h 318"/>
                <a:gd name="T70" fmla="*/ 3 w 206"/>
                <a:gd name="T71" fmla="*/ 10 h 318"/>
                <a:gd name="T72" fmla="*/ 3 w 206"/>
                <a:gd name="T73" fmla="*/ 11 h 318"/>
                <a:gd name="T74" fmla="*/ 3 w 206"/>
                <a:gd name="T75" fmla="*/ 12 h 318"/>
                <a:gd name="T76" fmla="*/ 3 w 206"/>
                <a:gd name="T77" fmla="*/ 12 h 318"/>
                <a:gd name="T78" fmla="*/ 3 w 206"/>
                <a:gd name="T79" fmla="*/ 13 h 318"/>
                <a:gd name="T80" fmla="*/ 5 w 206"/>
                <a:gd name="T81" fmla="*/ 14 h 318"/>
                <a:gd name="T82" fmla="*/ 6 w 206"/>
                <a:gd name="T83" fmla="*/ 15 h 318"/>
                <a:gd name="T84" fmla="*/ 6 w 206"/>
                <a:gd name="T85" fmla="*/ 17 h 318"/>
                <a:gd name="T86" fmla="*/ 7 w 206"/>
                <a:gd name="T87" fmla="*/ 17 h 318"/>
                <a:gd name="T88" fmla="*/ 6 w 206"/>
                <a:gd name="T89" fmla="*/ 18 h 318"/>
                <a:gd name="T90" fmla="*/ 5 w 206"/>
                <a:gd name="T91" fmla="*/ 19 h 318"/>
                <a:gd name="T92" fmla="*/ 3 w 206"/>
                <a:gd name="T93" fmla="*/ 20 h 318"/>
                <a:gd name="T94" fmla="*/ 1 w 206"/>
                <a:gd name="T95" fmla="*/ 20 h 3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6"/>
                <a:gd name="T145" fmla="*/ 0 h 318"/>
                <a:gd name="T146" fmla="*/ 206 w 206"/>
                <a:gd name="T147" fmla="*/ 318 h 31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6" h="318">
                  <a:moveTo>
                    <a:pt x="2" y="318"/>
                  </a:moveTo>
                  <a:lnTo>
                    <a:pt x="0" y="281"/>
                  </a:lnTo>
                  <a:lnTo>
                    <a:pt x="1" y="213"/>
                  </a:lnTo>
                  <a:lnTo>
                    <a:pt x="4" y="145"/>
                  </a:lnTo>
                  <a:lnTo>
                    <a:pt x="6" y="105"/>
                  </a:lnTo>
                  <a:lnTo>
                    <a:pt x="10" y="101"/>
                  </a:lnTo>
                  <a:lnTo>
                    <a:pt x="16" y="95"/>
                  </a:lnTo>
                  <a:lnTo>
                    <a:pt x="24" y="88"/>
                  </a:lnTo>
                  <a:lnTo>
                    <a:pt x="33" y="80"/>
                  </a:lnTo>
                  <a:lnTo>
                    <a:pt x="45" y="72"/>
                  </a:lnTo>
                  <a:lnTo>
                    <a:pt x="57" y="63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8" y="36"/>
                  </a:lnTo>
                  <a:lnTo>
                    <a:pt x="113" y="27"/>
                  </a:lnTo>
                  <a:lnTo>
                    <a:pt x="129" y="19"/>
                  </a:lnTo>
                  <a:lnTo>
                    <a:pt x="145" y="12"/>
                  </a:lnTo>
                  <a:lnTo>
                    <a:pt x="160" y="7"/>
                  </a:lnTo>
                  <a:lnTo>
                    <a:pt x="176" y="2"/>
                  </a:lnTo>
                  <a:lnTo>
                    <a:pt x="191" y="0"/>
                  </a:lnTo>
                  <a:lnTo>
                    <a:pt x="206" y="0"/>
                  </a:lnTo>
                  <a:lnTo>
                    <a:pt x="201" y="12"/>
                  </a:lnTo>
                  <a:lnTo>
                    <a:pt x="193" y="29"/>
                  </a:lnTo>
                  <a:lnTo>
                    <a:pt x="183" y="45"/>
                  </a:lnTo>
                  <a:lnTo>
                    <a:pt x="174" y="60"/>
                  </a:lnTo>
                  <a:lnTo>
                    <a:pt x="168" y="74"/>
                  </a:lnTo>
                  <a:lnTo>
                    <a:pt x="164" y="91"/>
                  </a:lnTo>
                  <a:lnTo>
                    <a:pt x="160" y="110"/>
                  </a:lnTo>
                  <a:lnTo>
                    <a:pt x="158" y="132"/>
                  </a:lnTo>
                  <a:lnTo>
                    <a:pt x="151" y="121"/>
                  </a:lnTo>
                  <a:lnTo>
                    <a:pt x="146" y="110"/>
                  </a:lnTo>
                  <a:lnTo>
                    <a:pt x="143" y="103"/>
                  </a:lnTo>
                  <a:lnTo>
                    <a:pt x="141" y="99"/>
                  </a:lnTo>
                  <a:lnTo>
                    <a:pt x="138" y="95"/>
                  </a:lnTo>
                  <a:lnTo>
                    <a:pt x="136" y="93"/>
                  </a:lnTo>
                  <a:lnTo>
                    <a:pt x="133" y="91"/>
                  </a:lnTo>
                  <a:lnTo>
                    <a:pt x="129" y="91"/>
                  </a:lnTo>
                  <a:lnTo>
                    <a:pt x="125" y="92"/>
                  </a:lnTo>
                  <a:lnTo>
                    <a:pt x="120" y="94"/>
                  </a:lnTo>
                  <a:lnTo>
                    <a:pt x="116" y="99"/>
                  </a:lnTo>
                  <a:lnTo>
                    <a:pt x="115" y="103"/>
                  </a:lnTo>
                  <a:lnTo>
                    <a:pt x="115" y="112"/>
                  </a:lnTo>
                  <a:lnTo>
                    <a:pt x="118" y="125"/>
                  </a:lnTo>
                  <a:lnTo>
                    <a:pt x="122" y="143"/>
                  </a:lnTo>
                  <a:lnTo>
                    <a:pt x="128" y="162"/>
                  </a:lnTo>
                  <a:lnTo>
                    <a:pt x="112" y="146"/>
                  </a:lnTo>
                  <a:lnTo>
                    <a:pt x="100" y="135"/>
                  </a:lnTo>
                  <a:lnTo>
                    <a:pt x="91" y="126"/>
                  </a:lnTo>
                  <a:lnTo>
                    <a:pt x="85" y="121"/>
                  </a:lnTo>
                  <a:lnTo>
                    <a:pt x="81" y="118"/>
                  </a:lnTo>
                  <a:lnTo>
                    <a:pt x="78" y="116"/>
                  </a:lnTo>
                  <a:lnTo>
                    <a:pt x="77" y="116"/>
                  </a:lnTo>
                  <a:lnTo>
                    <a:pt x="73" y="116"/>
                  </a:lnTo>
                  <a:lnTo>
                    <a:pt x="68" y="116"/>
                  </a:lnTo>
                  <a:lnTo>
                    <a:pt x="63" y="118"/>
                  </a:lnTo>
                  <a:lnTo>
                    <a:pt x="60" y="121"/>
                  </a:lnTo>
                  <a:lnTo>
                    <a:pt x="59" y="123"/>
                  </a:lnTo>
                  <a:lnTo>
                    <a:pt x="58" y="126"/>
                  </a:lnTo>
                  <a:lnTo>
                    <a:pt x="58" y="131"/>
                  </a:lnTo>
                  <a:lnTo>
                    <a:pt x="59" y="136"/>
                  </a:lnTo>
                  <a:lnTo>
                    <a:pt x="61" y="141"/>
                  </a:lnTo>
                  <a:lnTo>
                    <a:pt x="66" y="150"/>
                  </a:lnTo>
                  <a:lnTo>
                    <a:pt x="72" y="159"/>
                  </a:lnTo>
                  <a:lnTo>
                    <a:pt x="78" y="169"/>
                  </a:lnTo>
                  <a:lnTo>
                    <a:pt x="68" y="166"/>
                  </a:lnTo>
                  <a:lnTo>
                    <a:pt x="59" y="163"/>
                  </a:lnTo>
                  <a:lnTo>
                    <a:pt x="53" y="162"/>
                  </a:lnTo>
                  <a:lnTo>
                    <a:pt x="48" y="161"/>
                  </a:lnTo>
                  <a:lnTo>
                    <a:pt x="46" y="162"/>
                  </a:lnTo>
                  <a:lnTo>
                    <a:pt x="44" y="162"/>
                  </a:lnTo>
                  <a:lnTo>
                    <a:pt x="43" y="163"/>
                  </a:lnTo>
                  <a:lnTo>
                    <a:pt x="43" y="165"/>
                  </a:lnTo>
                  <a:lnTo>
                    <a:pt x="39" y="177"/>
                  </a:lnTo>
                  <a:lnTo>
                    <a:pt x="45" y="188"/>
                  </a:lnTo>
                  <a:lnTo>
                    <a:pt x="53" y="196"/>
                  </a:lnTo>
                  <a:lnTo>
                    <a:pt x="58" y="199"/>
                  </a:lnTo>
                  <a:lnTo>
                    <a:pt x="55" y="205"/>
                  </a:lnTo>
                  <a:lnTo>
                    <a:pt x="54" y="213"/>
                  </a:lnTo>
                  <a:lnTo>
                    <a:pt x="57" y="222"/>
                  </a:lnTo>
                  <a:lnTo>
                    <a:pt x="61" y="230"/>
                  </a:lnTo>
                  <a:lnTo>
                    <a:pt x="67" y="235"/>
                  </a:lnTo>
                  <a:lnTo>
                    <a:pt x="75" y="239"/>
                  </a:lnTo>
                  <a:lnTo>
                    <a:pt x="84" y="246"/>
                  </a:lnTo>
                  <a:lnTo>
                    <a:pt x="95" y="252"/>
                  </a:lnTo>
                  <a:lnTo>
                    <a:pt x="105" y="258"/>
                  </a:lnTo>
                  <a:lnTo>
                    <a:pt x="114" y="264"/>
                  </a:lnTo>
                  <a:lnTo>
                    <a:pt x="122" y="268"/>
                  </a:lnTo>
                  <a:lnTo>
                    <a:pt x="127" y="270"/>
                  </a:lnTo>
                  <a:lnTo>
                    <a:pt x="106" y="280"/>
                  </a:lnTo>
                  <a:lnTo>
                    <a:pt x="86" y="289"/>
                  </a:lnTo>
                  <a:lnTo>
                    <a:pt x="68" y="297"/>
                  </a:lnTo>
                  <a:lnTo>
                    <a:pt x="50" y="304"/>
                  </a:lnTo>
                  <a:lnTo>
                    <a:pt x="33" y="310"/>
                  </a:lnTo>
                  <a:lnTo>
                    <a:pt x="21" y="314"/>
                  </a:lnTo>
                  <a:lnTo>
                    <a:pt x="9" y="317"/>
                  </a:lnTo>
                  <a:lnTo>
                    <a:pt x="2" y="318"/>
                  </a:lnTo>
                  <a:close/>
                </a:path>
              </a:pathLst>
            </a:custGeom>
            <a:solidFill>
              <a:srgbClr val="EDF2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Freeform 1034"/>
            <p:cNvSpPr>
              <a:spLocks/>
            </p:cNvSpPr>
            <p:nvPr/>
          </p:nvSpPr>
          <p:spPr bwMode="auto">
            <a:xfrm>
              <a:off x="1489" y="3341"/>
              <a:ext cx="80" cy="81"/>
            </a:xfrm>
            <a:custGeom>
              <a:avLst/>
              <a:gdLst>
                <a:gd name="T0" fmla="*/ 5 w 160"/>
                <a:gd name="T1" fmla="*/ 9 h 163"/>
                <a:gd name="T2" fmla="*/ 3 w 160"/>
                <a:gd name="T3" fmla="*/ 9 h 163"/>
                <a:gd name="T4" fmla="*/ 3 w 160"/>
                <a:gd name="T5" fmla="*/ 8 h 163"/>
                <a:gd name="T6" fmla="*/ 1 w 160"/>
                <a:gd name="T7" fmla="*/ 7 h 163"/>
                <a:gd name="T8" fmla="*/ 1 w 160"/>
                <a:gd name="T9" fmla="*/ 7 h 163"/>
                <a:gd name="T10" fmla="*/ 1 w 160"/>
                <a:gd name="T11" fmla="*/ 6 h 163"/>
                <a:gd name="T12" fmla="*/ 3 w 160"/>
                <a:gd name="T13" fmla="*/ 7 h 163"/>
                <a:gd name="T14" fmla="*/ 1 w 160"/>
                <a:gd name="T15" fmla="*/ 5 h 163"/>
                <a:gd name="T16" fmla="*/ 0 w 160"/>
                <a:gd name="T17" fmla="*/ 4 h 163"/>
                <a:gd name="T18" fmla="*/ 0 w 160"/>
                <a:gd name="T19" fmla="*/ 4 h 163"/>
                <a:gd name="T20" fmla="*/ 1 w 160"/>
                <a:gd name="T21" fmla="*/ 4 h 163"/>
                <a:gd name="T22" fmla="*/ 3 w 160"/>
                <a:gd name="T23" fmla="*/ 5 h 163"/>
                <a:gd name="T24" fmla="*/ 3 w 160"/>
                <a:gd name="T25" fmla="*/ 5 h 163"/>
                <a:gd name="T26" fmla="*/ 5 w 160"/>
                <a:gd name="T27" fmla="*/ 6 h 163"/>
                <a:gd name="T28" fmla="*/ 3 w 160"/>
                <a:gd name="T29" fmla="*/ 4 h 163"/>
                <a:gd name="T30" fmla="*/ 1 w 160"/>
                <a:gd name="T31" fmla="*/ 3 h 163"/>
                <a:gd name="T32" fmla="*/ 1 w 160"/>
                <a:gd name="T33" fmla="*/ 2 h 163"/>
                <a:gd name="T34" fmla="*/ 1 w 160"/>
                <a:gd name="T35" fmla="*/ 1 h 163"/>
                <a:gd name="T36" fmla="*/ 3 w 160"/>
                <a:gd name="T37" fmla="*/ 2 h 163"/>
                <a:gd name="T38" fmla="*/ 3 w 160"/>
                <a:gd name="T39" fmla="*/ 2 h 163"/>
                <a:gd name="T40" fmla="*/ 5 w 160"/>
                <a:gd name="T41" fmla="*/ 4 h 163"/>
                <a:gd name="T42" fmla="*/ 5 w 160"/>
                <a:gd name="T43" fmla="*/ 5 h 163"/>
                <a:gd name="T44" fmla="*/ 5 w 160"/>
                <a:gd name="T45" fmla="*/ 3 h 163"/>
                <a:gd name="T46" fmla="*/ 5 w 160"/>
                <a:gd name="T47" fmla="*/ 0 h 163"/>
                <a:gd name="T48" fmla="*/ 5 w 160"/>
                <a:gd name="T49" fmla="*/ 0 h 163"/>
                <a:gd name="T50" fmla="*/ 5 w 160"/>
                <a:gd name="T51" fmla="*/ 0 h 163"/>
                <a:gd name="T52" fmla="*/ 5 w 160"/>
                <a:gd name="T53" fmla="*/ 0 h 163"/>
                <a:gd name="T54" fmla="*/ 5 w 160"/>
                <a:gd name="T55" fmla="*/ 0 h 163"/>
                <a:gd name="T56" fmla="*/ 5 w 160"/>
                <a:gd name="T57" fmla="*/ 0 h 163"/>
                <a:gd name="T58" fmla="*/ 5 w 160"/>
                <a:gd name="T59" fmla="*/ 1 h 163"/>
                <a:gd name="T60" fmla="*/ 6 w 160"/>
                <a:gd name="T61" fmla="*/ 3 h 163"/>
                <a:gd name="T62" fmla="*/ 7 w 160"/>
                <a:gd name="T63" fmla="*/ 5 h 163"/>
                <a:gd name="T64" fmla="*/ 9 w 160"/>
                <a:gd name="T65" fmla="*/ 5 h 163"/>
                <a:gd name="T66" fmla="*/ 9 w 160"/>
                <a:gd name="T67" fmla="*/ 4 h 163"/>
                <a:gd name="T68" fmla="*/ 7 w 160"/>
                <a:gd name="T69" fmla="*/ 3 h 163"/>
                <a:gd name="T70" fmla="*/ 8 w 160"/>
                <a:gd name="T71" fmla="*/ 3 h 163"/>
                <a:gd name="T72" fmla="*/ 9 w 160"/>
                <a:gd name="T73" fmla="*/ 2 h 163"/>
                <a:gd name="T74" fmla="*/ 9 w 160"/>
                <a:gd name="T75" fmla="*/ 2 h 163"/>
                <a:gd name="T76" fmla="*/ 9 w 160"/>
                <a:gd name="T77" fmla="*/ 3 h 163"/>
                <a:gd name="T78" fmla="*/ 10 w 160"/>
                <a:gd name="T79" fmla="*/ 5 h 163"/>
                <a:gd name="T80" fmla="*/ 10 w 160"/>
                <a:gd name="T81" fmla="*/ 6 h 163"/>
                <a:gd name="T82" fmla="*/ 10 w 160"/>
                <a:gd name="T83" fmla="*/ 7 h 163"/>
                <a:gd name="T84" fmla="*/ 10 w 160"/>
                <a:gd name="T85" fmla="*/ 9 h 163"/>
                <a:gd name="T86" fmla="*/ 9 w 160"/>
                <a:gd name="T87" fmla="*/ 10 h 163"/>
                <a:gd name="T88" fmla="*/ 7 w 160"/>
                <a:gd name="T89" fmla="*/ 10 h 163"/>
                <a:gd name="T90" fmla="*/ 6 w 160"/>
                <a:gd name="T91" fmla="*/ 10 h 163"/>
                <a:gd name="T92" fmla="*/ 5 w 160"/>
                <a:gd name="T93" fmla="*/ 9 h 16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0"/>
                <a:gd name="T142" fmla="*/ 0 h 163"/>
                <a:gd name="T143" fmla="*/ 160 w 160"/>
                <a:gd name="T144" fmla="*/ 163 h 16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0" h="163">
                  <a:moveTo>
                    <a:pt x="87" y="159"/>
                  </a:moveTo>
                  <a:lnTo>
                    <a:pt x="80" y="154"/>
                  </a:lnTo>
                  <a:lnTo>
                    <a:pt x="71" y="150"/>
                  </a:lnTo>
                  <a:lnTo>
                    <a:pt x="61" y="144"/>
                  </a:lnTo>
                  <a:lnTo>
                    <a:pt x="50" y="138"/>
                  </a:lnTo>
                  <a:lnTo>
                    <a:pt x="41" y="131"/>
                  </a:lnTo>
                  <a:lnTo>
                    <a:pt x="32" y="126"/>
                  </a:lnTo>
                  <a:lnTo>
                    <a:pt x="25" y="121"/>
                  </a:lnTo>
                  <a:lnTo>
                    <a:pt x="20" y="118"/>
                  </a:lnTo>
                  <a:lnTo>
                    <a:pt x="17" y="113"/>
                  </a:lnTo>
                  <a:lnTo>
                    <a:pt x="16" y="110"/>
                  </a:lnTo>
                  <a:lnTo>
                    <a:pt x="16" y="106"/>
                  </a:lnTo>
                  <a:lnTo>
                    <a:pt x="17" y="104"/>
                  </a:lnTo>
                  <a:lnTo>
                    <a:pt x="47" y="121"/>
                  </a:lnTo>
                  <a:lnTo>
                    <a:pt x="53" y="112"/>
                  </a:lnTo>
                  <a:lnTo>
                    <a:pt x="2" y="82"/>
                  </a:lnTo>
                  <a:lnTo>
                    <a:pt x="1" y="80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4" y="73"/>
                  </a:lnTo>
                  <a:lnTo>
                    <a:pt x="12" y="75"/>
                  </a:lnTo>
                  <a:lnTo>
                    <a:pt x="24" y="78"/>
                  </a:lnTo>
                  <a:lnTo>
                    <a:pt x="35" y="83"/>
                  </a:lnTo>
                  <a:lnTo>
                    <a:pt x="48" y="88"/>
                  </a:lnTo>
                  <a:lnTo>
                    <a:pt x="57" y="92"/>
                  </a:lnTo>
                  <a:lnTo>
                    <a:pt x="65" y="95"/>
                  </a:lnTo>
                  <a:lnTo>
                    <a:pt x="68" y="96"/>
                  </a:lnTo>
                  <a:lnTo>
                    <a:pt x="60" y="87"/>
                  </a:lnTo>
                  <a:lnTo>
                    <a:pt x="50" y="76"/>
                  </a:lnTo>
                  <a:lnTo>
                    <a:pt x="39" y="65"/>
                  </a:lnTo>
                  <a:lnTo>
                    <a:pt x="30" y="52"/>
                  </a:lnTo>
                  <a:lnTo>
                    <a:pt x="22" y="42"/>
                  </a:lnTo>
                  <a:lnTo>
                    <a:pt x="17" y="34"/>
                  </a:lnTo>
                  <a:lnTo>
                    <a:pt x="17" y="28"/>
                  </a:lnTo>
                  <a:lnTo>
                    <a:pt x="24" y="25"/>
                  </a:lnTo>
                  <a:lnTo>
                    <a:pt x="27" y="28"/>
                  </a:lnTo>
                  <a:lnTo>
                    <a:pt x="33" y="32"/>
                  </a:lnTo>
                  <a:lnTo>
                    <a:pt x="40" y="39"/>
                  </a:lnTo>
                  <a:lnTo>
                    <a:pt x="49" y="47"/>
                  </a:lnTo>
                  <a:lnTo>
                    <a:pt x="60" y="58"/>
                  </a:lnTo>
                  <a:lnTo>
                    <a:pt x="70" y="68"/>
                  </a:lnTo>
                  <a:lnTo>
                    <a:pt x="80" y="78"/>
                  </a:lnTo>
                  <a:lnTo>
                    <a:pt x="92" y="90"/>
                  </a:lnTo>
                  <a:lnTo>
                    <a:pt x="100" y="84"/>
                  </a:lnTo>
                  <a:lnTo>
                    <a:pt x="92" y="58"/>
                  </a:lnTo>
                  <a:lnTo>
                    <a:pt x="84" y="34"/>
                  </a:lnTo>
                  <a:lnTo>
                    <a:pt x="78" y="15"/>
                  </a:lnTo>
                  <a:lnTo>
                    <a:pt x="76" y="5"/>
                  </a:lnTo>
                  <a:lnTo>
                    <a:pt x="77" y="4"/>
                  </a:lnTo>
                  <a:lnTo>
                    <a:pt x="78" y="2"/>
                  </a:lnTo>
                  <a:lnTo>
                    <a:pt x="78" y="1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80" y="1"/>
                  </a:lnTo>
                  <a:lnTo>
                    <a:pt x="80" y="2"/>
                  </a:lnTo>
                  <a:lnTo>
                    <a:pt x="83" y="7"/>
                  </a:lnTo>
                  <a:lnTo>
                    <a:pt x="88" y="17"/>
                  </a:lnTo>
                  <a:lnTo>
                    <a:pt x="95" y="31"/>
                  </a:lnTo>
                  <a:lnTo>
                    <a:pt x="103" y="46"/>
                  </a:lnTo>
                  <a:lnTo>
                    <a:pt x="111" y="61"/>
                  </a:lnTo>
                  <a:lnTo>
                    <a:pt x="118" y="75"/>
                  </a:lnTo>
                  <a:lnTo>
                    <a:pt x="123" y="84"/>
                  </a:lnTo>
                  <a:lnTo>
                    <a:pt x="125" y="88"/>
                  </a:lnTo>
                  <a:lnTo>
                    <a:pt x="134" y="82"/>
                  </a:lnTo>
                  <a:lnTo>
                    <a:pt x="132" y="76"/>
                  </a:lnTo>
                  <a:lnTo>
                    <a:pt x="129" y="70"/>
                  </a:lnTo>
                  <a:lnTo>
                    <a:pt x="128" y="65"/>
                  </a:lnTo>
                  <a:lnTo>
                    <a:pt x="126" y="62"/>
                  </a:lnTo>
                  <a:lnTo>
                    <a:pt x="126" y="58"/>
                  </a:lnTo>
                  <a:lnTo>
                    <a:pt x="128" y="50"/>
                  </a:lnTo>
                  <a:lnTo>
                    <a:pt x="129" y="42"/>
                  </a:lnTo>
                  <a:lnTo>
                    <a:pt x="129" y="37"/>
                  </a:lnTo>
                  <a:lnTo>
                    <a:pt x="134" y="40"/>
                  </a:lnTo>
                  <a:lnTo>
                    <a:pt x="138" y="44"/>
                  </a:lnTo>
                  <a:lnTo>
                    <a:pt x="140" y="47"/>
                  </a:lnTo>
                  <a:lnTo>
                    <a:pt x="141" y="49"/>
                  </a:lnTo>
                  <a:lnTo>
                    <a:pt x="154" y="85"/>
                  </a:lnTo>
                  <a:lnTo>
                    <a:pt x="155" y="88"/>
                  </a:lnTo>
                  <a:lnTo>
                    <a:pt x="157" y="95"/>
                  </a:lnTo>
                  <a:lnTo>
                    <a:pt x="159" y="104"/>
                  </a:lnTo>
                  <a:lnTo>
                    <a:pt x="160" y="114"/>
                  </a:lnTo>
                  <a:lnTo>
                    <a:pt x="160" y="126"/>
                  </a:lnTo>
                  <a:lnTo>
                    <a:pt x="155" y="137"/>
                  </a:lnTo>
                  <a:lnTo>
                    <a:pt x="148" y="149"/>
                  </a:lnTo>
                  <a:lnTo>
                    <a:pt x="137" y="158"/>
                  </a:lnTo>
                  <a:lnTo>
                    <a:pt x="130" y="161"/>
                  </a:lnTo>
                  <a:lnTo>
                    <a:pt x="122" y="163"/>
                  </a:lnTo>
                  <a:lnTo>
                    <a:pt x="114" y="163"/>
                  </a:lnTo>
                  <a:lnTo>
                    <a:pt x="106" y="163"/>
                  </a:lnTo>
                  <a:lnTo>
                    <a:pt x="99" y="161"/>
                  </a:lnTo>
                  <a:lnTo>
                    <a:pt x="93" y="160"/>
                  </a:lnTo>
                  <a:lnTo>
                    <a:pt x="88" y="159"/>
                  </a:lnTo>
                  <a:lnTo>
                    <a:pt x="87" y="159"/>
                  </a:lnTo>
                  <a:close/>
                </a:path>
              </a:pathLst>
            </a:custGeom>
            <a:solidFill>
              <a:srgbClr val="F9D8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1" name="Freeform 1035"/>
            <p:cNvSpPr>
              <a:spLocks/>
            </p:cNvSpPr>
            <p:nvPr/>
          </p:nvSpPr>
          <p:spPr bwMode="auto">
            <a:xfrm>
              <a:off x="1459" y="3190"/>
              <a:ext cx="36" cy="60"/>
            </a:xfrm>
            <a:custGeom>
              <a:avLst/>
              <a:gdLst>
                <a:gd name="T0" fmla="*/ 4 w 70"/>
                <a:gd name="T1" fmla="*/ 7 h 119"/>
                <a:gd name="T2" fmla="*/ 3 w 70"/>
                <a:gd name="T3" fmla="*/ 7 h 119"/>
                <a:gd name="T4" fmla="*/ 3 w 70"/>
                <a:gd name="T5" fmla="*/ 7 h 119"/>
                <a:gd name="T6" fmla="*/ 3 w 70"/>
                <a:gd name="T7" fmla="*/ 7 h 119"/>
                <a:gd name="T8" fmla="*/ 3 w 70"/>
                <a:gd name="T9" fmla="*/ 7 h 119"/>
                <a:gd name="T10" fmla="*/ 2 w 70"/>
                <a:gd name="T11" fmla="*/ 8 h 119"/>
                <a:gd name="T12" fmla="*/ 2 w 70"/>
                <a:gd name="T13" fmla="*/ 8 h 119"/>
                <a:gd name="T14" fmla="*/ 1 w 70"/>
                <a:gd name="T15" fmla="*/ 8 h 119"/>
                <a:gd name="T16" fmla="*/ 1 w 70"/>
                <a:gd name="T17" fmla="*/ 8 h 119"/>
                <a:gd name="T18" fmla="*/ 1 w 70"/>
                <a:gd name="T19" fmla="*/ 8 h 119"/>
                <a:gd name="T20" fmla="*/ 1 w 70"/>
                <a:gd name="T21" fmla="*/ 8 h 119"/>
                <a:gd name="T22" fmla="*/ 1 w 70"/>
                <a:gd name="T23" fmla="*/ 7 h 119"/>
                <a:gd name="T24" fmla="*/ 0 w 70"/>
                <a:gd name="T25" fmla="*/ 7 h 119"/>
                <a:gd name="T26" fmla="*/ 3 w 70"/>
                <a:gd name="T27" fmla="*/ 0 h 119"/>
                <a:gd name="T28" fmla="*/ 4 w 70"/>
                <a:gd name="T29" fmla="*/ 1 h 119"/>
                <a:gd name="T30" fmla="*/ 4 w 70"/>
                <a:gd name="T31" fmla="*/ 1 h 119"/>
                <a:gd name="T32" fmla="*/ 5 w 70"/>
                <a:gd name="T33" fmla="*/ 1 h 119"/>
                <a:gd name="T34" fmla="*/ 5 w 70"/>
                <a:gd name="T35" fmla="*/ 2 h 119"/>
                <a:gd name="T36" fmla="*/ 5 w 70"/>
                <a:gd name="T37" fmla="*/ 3 h 119"/>
                <a:gd name="T38" fmla="*/ 4 w 70"/>
                <a:gd name="T39" fmla="*/ 5 h 119"/>
                <a:gd name="T40" fmla="*/ 4 w 70"/>
                <a:gd name="T41" fmla="*/ 6 h 119"/>
                <a:gd name="T42" fmla="*/ 4 w 70"/>
                <a:gd name="T43" fmla="*/ 7 h 1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0"/>
                <a:gd name="T67" fmla="*/ 0 h 119"/>
                <a:gd name="T68" fmla="*/ 70 w 70"/>
                <a:gd name="T69" fmla="*/ 119 h 1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0" h="119">
                  <a:moveTo>
                    <a:pt x="51" y="106"/>
                  </a:moveTo>
                  <a:lnTo>
                    <a:pt x="47" y="108"/>
                  </a:lnTo>
                  <a:lnTo>
                    <a:pt x="44" y="109"/>
                  </a:lnTo>
                  <a:lnTo>
                    <a:pt x="39" y="110"/>
                  </a:lnTo>
                  <a:lnTo>
                    <a:pt x="33" y="112"/>
                  </a:lnTo>
                  <a:lnTo>
                    <a:pt x="28" y="113"/>
                  </a:lnTo>
                  <a:lnTo>
                    <a:pt x="22" y="116"/>
                  </a:lnTo>
                  <a:lnTo>
                    <a:pt x="15" y="117"/>
                  </a:lnTo>
                  <a:lnTo>
                    <a:pt x="9" y="119"/>
                  </a:lnTo>
                  <a:lnTo>
                    <a:pt x="7" y="117"/>
                  </a:lnTo>
                  <a:lnTo>
                    <a:pt x="4" y="113"/>
                  </a:lnTo>
                  <a:lnTo>
                    <a:pt x="2" y="110"/>
                  </a:lnTo>
                  <a:lnTo>
                    <a:pt x="0" y="106"/>
                  </a:lnTo>
                  <a:lnTo>
                    <a:pt x="46" y="0"/>
                  </a:lnTo>
                  <a:lnTo>
                    <a:pt x="52" y="5"/>
                  </a:lnTo>
                  <a:lnTo>
                    <a:pt x="59" y="10"/>
                  </a:lnTo>
                  <a:lnTo>
                    <a:pt x="64" y="14"/>
                  </a:lnTo>
                  <a:lnTo>
                    <a:pt x="70" y="18"/>
                  </a:lnTo>
                  <a:lnTo>
                    <a:pt x="64" y="46"/>
                  </a:lnTo>
                  <a:lnTo>
                    <a:pt x="59" y="72"/>
                  </a:lnTo>
                  <a:lnTo>
                    <a:pt x="54" y="93"/>
                  </a:lnTo>
                  <a:lnTo>
                    <a:pt x="51" y="106"/>
                  </a:lnTo>
                  <a:close/>
                </a:path>
              </a:pathLst>
            </a:custGeom>
            <a:solidFill>
              <a:srgbClr val="1C4C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2" name="Freeform 1036"/>
            <p:cNvSpPr>
              <a:spLocks/>
            </p:cNvSpPr>
            <p:nvPr/>
          </p:nvSpPr>
          <p:spPr bwMode="auto">
            <a:xfrm>
              <a:off x="1391" y="3247"/>
              <a:ext cx="12" cy="78"/>
            </a:xfrm>
            <a:custGeom>
              <a:avLst/>
              <a:gdLst>
                <a:gd name="T0" fmla="*/ 0 w 24"/>
                <a:gd name="T1" fmla="*/ 1 h 157"/>
                <a:gd name="T2" fmla="*/ 1 w 24"/>
                <a:gd name="T3" fmla="*/ 0 h 157"/>
                <a:gd name="T4" fmla="*/ 1 w 24"/>
                <a:gd name="T5" fmla="*/ 0 h 157"/>
                <a:gd name="T6" fmla="*/ 1 w 24"/>
                <a:gd name="T7" fmla="*/ 0 h 157"/>
                <a:gd name="T8" fmla="*/ 2 w 24"/>
                <a:gd name="T9" fmla="*/ 0 h 157"/>
                <a:gd name="T10" fmla="*/ 2 w 24"/>
                <a:gd name="T11" fmla="*/ 2 h 157"/>
                <a:gd name="T12" fmla="*/ 1 w 24"/>
                <a:gd name="T13" fmla="*/ 5 h 157"/>
                <a:gd name="T14" fmla="*/ 1 w 24"/>
                <a:gd name="T15" fmla="*/ 7 h 157"/>
                <a:gd name="T16" fmla="*/ 1 w 24"/>
                <a:gd name="T17" fmla="*/ 9 h 157"/>
                <a:gd name="T18" fmla="*/ 1 w 24"/>
                <a:gd name="T19" fmla="*/ 7 h 157"/>
                <a:gd name="T20" fmla="*/ 1 w 24"/>
                <a:gd name="T21" fmla="*/ 4 h 157"/>
                <a:gd name="T22" fmla="*/ 0 w 24"/>
                <a:gd name="T23" fmla="*/ 2 h 157"/>
                <a:gd name="T24" fmla="*/ 0 w 24"/>
                <a:gd name="T25" fmla="*/ 1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157"/>
                <a:gd name="T41" fmla="*/ 24 w 24"/>
                <a:gd name="T42" fmla="*/ 157 h 1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157">
                  <a:moveTo>
                    <a:pt x="0" y="19"/>
                  </a:moveTo>
                  <a:lnTo>
                    <a:pt x="3" y="15"/>
                  </a:lnTo>
                  <a:lnTo>
                    <a:pt x="9" y="11"/>
                  </a:lnTo>
                  <a:lnTo>
                    <a:pt x="16" y="6"/>
                  </a:lnTo>
                  <a:lnTo>
                    <a:pt x="24" y="0"/>
                  </a:lnTo>
                  <a:lnTo>
                    <a:pt x="19" y="41"/>
                  </a:lnTo>
                  <a:lnTo>
                    <a:pt x="15" y="82"/>
                  </a:lnTo>
                  <a:lnTo>
                    <a:pt x="12" y="121"/>
                  </a:lnTo>
                  <a:lnTo>
                    <a:pt x="11" y="157"/>
                  </a:lnTo>
                  <a:lnTo>
                    <a:pt x="5" y="117"/>
                  </a:lnTo>
                  <a:lnTo>
                    <a:pt x="2" y="75"/>
                  </a:lnTo>
                  <a:lnTo>
                    <a:pt x="0" y="4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1C4C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3" name="Freeform 1037"/>
            <p:cNvSpPr>
              <a:spLocks/>
            </p:cNvSpPr>
            <p:nvPr/>
          </p:nvSpPr>
          <p:spPr bwMode="auto">
            <a:xfrm>
              <a:off x="1433" y="3178"/>
              <a:ext cx="28" cy="6"/>
            </a:xfrm>
            <a:custGeom>
              <a:avLst/>
              <a:gdLst>
                <a:gd name="T0" fmla="*/ 4 w 56"/>
                <a:gd name="T1" fmla="*/ 0 h 12"/>
                <a:gd name="T2" fmla="*/ 4 w 56"/>
                <a:gd name="T3" fmla="*/ 1 h 12"/>
                <a:gd name="T4" fmla="*/ 3 w 56"/>
                <a:gd name="T5" fmla="*/ 1 h 12"/>
                <a:gd name="T6" fmla="*/ 3 w 56"/>
                <a:gd name="T7" fmla="*/ 1 h 12"/>
                <a:gd name="T8" fmla="*/ 3 w 56"/>
                <a:gd name="T9" fmla="*/ 1 h 12"/>
                <a:gd name="T10" fmla="*/ 2 w 56"/>
                <a:gd name="T11" fmla="*/ 1 h 12"/>
                <a:gd name="T12" fmla="*/ 2 w 56"/>
                <a:gd name="T13" fmla="*/ 1 h 12"/>
                <a:gd name="T14" fmla="*/ 2 w 56"/>
                <a:gd name="T15" fmla="*/ 1 h 12"/>
                <a:gd name="T16" fmla="*/ 2 w 56"/>
                <a:gd name="T17" fmla="*/ 1 h 12"/>
                <a:gd name="T18" fmla="*/ 1 w 56"/>
                <a:gd name="T19" fmla="*/ 1 h 12"/>
                <a:gd name="T20" fmla="*/ 1 w 56"/>
                <a:gd name="T21" fmla="*/ 1 h 12"/>
                <a:gd name="T22" fmla="*/ 1 w 56"/>
                <a:gd name="T23" fmla="*/ 1 h 12"/>
                <a:gd name="T24" fmla="*/ 0 w 56"/>
                <a:gd name="T25" fmla="*/ 0 h 12"/>
                <a:gd name="T26" fmla="*/ 1 w 56"/>
                <a:gd name="T27" fmla="*/ 1 h 12"/>
                <a:gd name="T28" fmla="*/ 1 w 56"/>
                <a:gd name="T29" fmla="*/ 1 h 12"/>
                <a:gd name="T30" fmla="*/ 2 w 56"/>
                <a:gd name="T31" fmla="*/ 1 h 12"/>
                <a:gd name="T32" fmla="*/ 2 w 56"/>
                <a:gd name="T33" fmla="*/ 1 h 12"/>
                <a:gd name="T34" fmla="*/ 3 w 56"/>
                <a:gd name="T35" fmla="*/ 1 h 12"/>
                <a:gd name="T36" fmla="*/ 3 w 56"/>
                <a:gd name="T37" fmla="*/ 1 h 12"/>
                <a:gd name="T38" fmla="*/ 4 w 56"/>
                <a:gd name="T39" fmla="*/ 1 h 12"/>
                <a:gd name="T40" fmla="*/ 4 w 56"/>
                <a:gd name="T41" fmla="*/ 0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2"/>
                <a:gd name="T65" fmla="*/ 56 w 56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2">
                  <a:moveTo>
                    <a:pt x="56" y="0"/>
                  </a:moveTo>
                  <a:lnTo>
                    <a:pt x="49" y="3"/>
                  </a:lnTo>
                  <a:lnTo>
                    <a:pt x="44" y="5"/>
                  </a:lnTo>
                  <a:lnTo>
                    <a:pt x="38" y="6"/>
                  </a:lnTo>
                  <a:lnTo>
                    <a:pt x="33" y="7"/>
                  </a:lnTo>
                  <a:lnTo>
                    <a:pt x="29" y="9"/>
                  </a:lnTo>
                  <a:lnTo>
                    <a:pt x="25" y="11"/>
                  </a:lnTo>
                  <a:lnTo>
                    <a:pt x="22" y="11"/>
                  </a:lnTo>
                  <a:lnTo>
                    <a:pt x="19" y="12"/>
                  </a:lnTo>
                  <a:lnTo>
                    <a:pt x="16" y="11"/>
                  </a:lnTo>
                  <a:lnTo>
                    <a:pt x="13" y="9"/>
                  </a:lnTo>
                  <a:lnTo>
                    <a:pt x="7" y="6"/>
                  </a:lnTo>
                  <a:lnTo>
                    <a:pt x="0" y="0"/>
                  </a:lnTo>
                  <a:lnTo>
                    <a:pt x="6" y="1"/>
                  </a:lnTo>
                  <a:lnTo>
                    <a:pt x="11" y="1"/>
                  </a:lnTo>
                  <a:lnTo>
                    <a:pt x="19" y="1"/>
                  </a:lnTo>
                  <a:lnTo>
                    <a:pt x="26" y="1"/>
                  </a:lnTo>
                  <a:lnTo>
                    <a:pt x="34" y="1"/>
                  </a:lnTo>
                  <a:lnTo>
                    <a:pt x="42" y="1"/>
                  </a:lnTo>
                  <a:lnTo>
                    <a:pt x="49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B59E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4" name="Freeform 1038"/>
            <p:cNvSpPr>
              <a:spLocks/>
            </p:cNvSpPr>
            <p:nvPr/>
          </p:nvSpPr>
          <p:spPr bwMode="auto">
            <a:xfrm>
              <a:off x="1452" y="3186"/>
              <a:ext cx="21" cy="26"/>
            </a:xfrm>
            <a:custGeom>
              <a:avLst/>
              <a:gdLst>
                <a:gd name="T0" fmla="*/ 3 w 41"/>
                <a:gd name="T1" fmla="*/ 0 h 52"/>
                <a:gd name="T2" fmla="*/ 2 w 41"/>
                <a:gd name="T3" fmla="*/ 3 h 52"/>
                <a:gd name="T4" fmla="*/ 2 w 41"/>
                <a:gd name="T5" fmla="*/ 3 h 52"/>
                <a:gd name="T6" fmla="*/ 1 w 41"/>
                <a:gd name="T7" fmla="*/ 3 h 52"/>
                <a:gd name="T8" fmla="*/ 1 w 41"/>
                <a:gd name="T9" fmla="*/ 2 h 52"/>
                <a:gd name="T10" fmla="*/ 1 w 41"/>
                <a:gd name="T11" fmla="*/ 2 h 52"/>
                <a:gd name="T12" fmla="*/ 0 w 41"/>
                <a:gd name="T13" fmla="*/ 1 h 52"/>
                <a:gd name="T14" fmla="*/ 1 w 41"/>
                <a:gd name="T15" fmla="*/ 1 h 52"/>
                <a:gd name="T16" fmla="*/ 1 w 41"/>
                <a:gd name="T17" fmla="*/ 1 h 52"/>
                <a:gd name="T18" fmla="*/ 1 w 41"/>
                <a:gd name="T19" fmla="*/ 1 h 52"/>
                <a:gd name="T20" fmla="*/ 2 w 41"/>
                <a:gd name="T21" fmla="*/ 1 h 52"/>
                <a:gd name="T22" fmla="*/ 2 w 41"/>
                <a:gd name="T23" fmla="*/ 1 h 52"/>
                <a:gd name="T24" fmla="*/ 2 w 41"/>
                <a:gd name="T25" fmla="*/ 1 h 52"/>
                <a:gd name="T26" fmla="*/ 3 w 41"/>
                <a:gd name="T27" fmla="*/ 1 h 52"/>
                <a:gd name="T28" fmla="*/ 3 w 41"/>
                <a:gd name="T29" fmla="*/ 0 h 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"/>
                <a:gd name="T46" fmla="*/ 0 h 52"/>
                <a:gd name="T47" fmla="*/ 41 w 41"/>
                <a:gd name="T48" fmla="*/ 52 h 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" h="52">
                  <a:moveTo>
                    <a:pt x="41" y="0"/>
                  </a:moveTo>
                  <a:lnTo>
                    <a:pt x="18" y="51"/>
                  </a:lnTo>
                  <a:lnTo>
                    <a:pt x="17" y="52"/>
                  </a:lnTo>
                  <a:lnTo>
                    <a:pt x="11" y="38"/>
                  </a:lnTo>
                  <a:lnTo>
                    <a:pt x="7" y="28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3" y="13"/>
                  </a:lnTo>
                  <a:lnTo>
                    <a:pt x="8" y="12"/>
                  </a:lnTo>
                  <a:lnTo>
                    <a:pt x="11" y="11"/>
                  </a:lnTo>
                  <a:lnTo>
                    <a:pt x="17" y="8"/>
                  </a:lnTo>
                  <a:lnTo>
                    <a:pt x="22" y="7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DF2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5" name="Freeform 1039"/>
            <p:cNvSpPr>
              <a:spLocks/>
            </p:cNvSpPr>
            <p:nvPr/>
          </p:nvSpPr>
          <p:spPr bwMode="auto">
            <a:xfrm>
              <a:off x="1443" y="3215"/>
              <a:ext cx="12" cy="40"/>
            </a:xfrm>
            <a:custGeom>
              <a:avLst/>
              <a:gdLst>
                <a:gd name="T0" fmla="*/ 0 w 26"/>
                <a:gd name="T1" fmla="*/ 5 h 79"/>
                <a:gd name="T2" fmla="*/ 0 w 26"/>
                <a:gd name="T3" fmla="*/ 4 h 79"/>
                <a:gd name="T4" fmla="*/ 0 w 26"/>
                <a:gd name="T5" fmla="*/ 2 h 79"/>
                <a:gd name="T6" fmla="*/ 0 w 26"/>
                <a:gd name="T7" fmla="*/ 1 h 79"/>
                <a:gd name="T8" fmla="*/ 0 w 26"/>
                <a:gd name="T9" fmla="*/ 0 h 79"/>
                <a:gd name="T10" fmla="*/ 1 w 26"/>
                <a:gd name="T11" fmla="*/ 1 h 79"/>
                <a:gd name="T12" fmla="*/ 1 w 26"/>
                <a:gd name="T13" fmla="*/ 1 h 79"/>
                <a:gd name="T14" fmla="*/ 1 w 26"/>
                <a:gd name="T15" fmla="*/ 2 h 79"/>
                <a:gd name="T16" fmla="*/ 1 w 26"/>
                <a:gd name="T17" fmla="*/ 2 h 79"/>
                <a:gd name="T18" fmla="*/ 0 w 26"/>
                <a:gd name="T19" fmla="*/ 5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79"/>
                <a:gd name="T32" fmla="*/ 26 w 26"/>
                <a:gd name="T33" fmla="*/ 79 h 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79">
                  <a:moveTo>
                    <a:pt x="0" y="79"/>
                  </a:moveTo>
                  <a:lnTo>
                    <a:pt x="4" y="55"/>
                  </a:lnTo>
                  <a:lnTo>
                    <a:pt x="9" y="31"/>
                  </a:lnTo>
                  <a:lnTo>
                    <a:pt x="12" y="11"/>
                  </a:lnTo>
                  <a:lnTo>
                    <a:pt x="15" y="0"/>
                  </a:lnTo>
                  <a:lnTo>
                    <a:pt x="18" y="5"/>
                  </a:lnTo>
                  <a:lnTo>
                    <a:pt x="21" y="11"/>
                  </a:lnTo>
                  <a:lnTo>
                    <a:pt x="25" y="18"/>
                  </a:lnTo>
                  <a:lnTo>
                    <a:pt x="26" y="21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EDF2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6" name="Freeform 1040"/>
            <p:cNvSpPr>
              <a:spLocks/>
            </p:cNvSpPr>
            <p:nvPr/>
          </p:nvSpPr>
          <p:spPr bwMode="auto">
            <a:xfrm>
              <a:off x="1424" y="3199"/>
              <a:ext cx="23" cy="24"/>
            </a:xfrm>
            <a:custGeom>
              <a:avLst/>
              <a:gdLst>
                <a:gd name="T0" fmla="*/ 2 w 46"/>
                <a:gd name="T1" fmla="*/ 3 h 47"/>
                <a:gd name="T2" fmla="*/ 1 w 46"/>
                <a:gd name="T3" fmla="*/ 3 h 47"/>
                <a:gd name="T4" fmla="*/ 1 w 46"/>
                <a:gd name="T5" fmla="*/ 3 h 47"/>
                <a:gd name="T6" fmla="*/ 1 w 46"/>
                <a:gd name="T7" fmla="*/ 3 h 47"/>
                <a:gd name="T8" fmla="*/ 1 w 46"/>
                <a:gd name="T9" fmla="*/ 3 h 47"/>
                <a:gd name="T10" fmla="*/ 1 w 46"/>
                <a:gd name="T11" fmla="*/ 3 h 47"/>
                <a:gd name="T12" fmla="*/ 1 w 46"/>
                <a:gd name="T13" fmla="*/ 3 h 47"/>
                <a:gd name="T14" fmla="*/ 1 w 46"/>
                <a:gd name="T15" fmla="*/ 2 h 47"/>
                <a:gd name="T16" fmla="*/ 0 w 46"/>
                <a:gd name="T17" fmla="*/ 2 h 47"/>
                <a:gd name="T18" fmla="*/ 1 w 46"/>
                <a:gd name="T19" fmla="*/ 0 h 47"/>
                <a:gd name="T20" fmla="*/ 3 w 46"/>
                <a:gd name="T21" fmla="*/ 1 h 47"/>
                <a:gd name="T22" fmla="*/ 3 w 46"/>
                <a:gd name="T23" fmla="*/ 1 h 47"/>
                <a:gd name="T24" fmla="*/ 3 w 46"/>
                <a:gd name="T25" fmla="*/ 1 h 47"/>
                <a:gd name="T26" fmla="*/ 3 w 46"/>
                <a:gd name="T27" fmla="*/ 1 h 47"/>
                <a:gd name="T28" fmla="*/ 3 w 46"/>
                <a:gd name="T29" fmla="*/ 1 h 47"/>
                <a:gd name="T30" fmla="*/ 3 w 46"/>
                <a:gd name="T31" fmla="*/ 2 h 47"/>
                <a:gd name="T32" fmla="*/ 3 w 46"/>
                <a:gd name="T33" fmla="*/ 3 h 47"/>
                <a:gd name="T34" fmla="*/ 3 w 46"/>
                <a:gd name="T35" fmla="*/ 3 h 47"/>
                <a:gd name="T36" fmla="*/ 2 w 46"/>
                <a:gd name="T37" fmla="*/ 3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47"/>
                <a:gd name="T59" fmla="*/ 46 w 46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47">
                  <a:moveTo>
                    <a:pt x="32" y="46"/>
                  </a:moveTo>
                  <a:lnTo>
                    <a:pt x="26" y="47"/>
                  </a:lnTo>
                  <a:lnTo>
                    <a:pt x="17" y="46"/>
                  </a:lnTo>
                  <a:lnTo>
                    <a:pt x="9" y="45"/>
                  </a:lnTo>
                  <a:lnTo>
                    <a:pt x="2" y="42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2" y="0"/>
                  </a:lnTo>
                  <a:lnTo>
                    <a:pt x="41" y="6"/>
                  </a:lnTo>
                  <a:lnTo>
                    <a:pt x="42" y="8"/>
                  </a:lnTo>
                  <a:lnTo>
                    <a:pt x="43" y="10"/>
                  </a:lnTo>
                  <a:lnTo>
                    <a:pt x="45" y="14"/>
                  </a:lnTo>
                  <a:lnTo>
                    <a:pt x="46" y="16"/>
                  </a:lnTo>
                  <a:lnTo>
                    <a:pt x="42" y="26"/>
                  </a:lnTo>
                  <a:lnTo>
                    <a:pt x="39" y="36"/>
                  </a:lnTo>
                  <a:lnTo>
                    <a:pt x="35" y="42"/>
                  </a:lnTo>
                  <a:lnTo>
                    <a:pt x="32" y="46"/>
                  </a:lnTo>
                  <a:close/>
                </a:path>
              </a:pathLst>
            </a:custGeom>
            <a:solidFill>
              <a:srgbClr val="D328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7" name="Freeform 1041"/>
            <p:cNvSpPr>
              <a:spLocks/>
            </p:cNvSpPr>
            <p:nvPr/>
          </p:nvSpPr>
          <p:spPr bwMode="auto">
            <a:xfrm>
              <a:off x="1423" y="3184"/>
              <a:ext cx="3" cy="9"/>
            </a:xfrm>
            <a:custGeom>
              <a:avLst/>
              <a:gdLst>
                <a:gd name="T0" fmla="*/ 0 w 7"/>
                <a:gd name="T1" fmla="*/ 1 h 16"/>
                <a:gd name="T2" fmla="*/ 0 w 7"/>
                <a:gd name="T3" fmla="*/ 2 h 16"/>
                <a:gd name="T4" fmla="*/ 0 w 7"/>
                <a:gd name="T5" fmla="*/ 1 h 16"/>
                <a:gd name="T6" fmla="*/ 0 w 7"/>
                <a:gd name="T7" fmla="*/ 1 h 16"/>
                <a:gd name="T8" fmla="*/ 0 w 7"/>
                <a:gd name="T9" fmla="*/ 1 h 16"/>
                <a:gd name="T10" fmla="*/ 0 w 7"/>
                <a:gd name="T11" fmla="*/ 0 h 16"/>
                <a:gd name="T12" fmla="*/ 0 w 7"/>
                <a:gd name="T13" fmla="*/ 1 h 16"/>
                <a:gd name="T14" fmla="*/ 0 w 7"/>
                <a:gd name="T15" fmla="*/ 1 h 16"/>
                <a:gd name="T16" fmla="*/ 0 w 7"/>
                <a:gd name="T17" fmla="*/ 1 h 16"/>
                <a:gd name="T18" fmla="*/ 0 w 7"/>
                <a:gd name="T19" fmla="*/ 1 h 16"/>
                <a:gd name="T20" fmla="*/ 0 w 7"/>
                <a:gd name="T21" fmla="*/ 1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6"/>
                <a:gd name="T35" fmla="*/ 7 w 7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6">
                  <a:moveTo>
                    <a:pt x="5" y="7"/>
                  </a:moveTo>
                  <a:lnTo>
                    <a:pt x="0" y="16"/>
                  </a:lnTo>
                  <a:lnTo>
                    <a:pt x="1" y="11"/>
                  </a:lnTo>
                  <a:lnTo>
                    <a:pt x="1" y="8"/>
                  </a:lnTo>
                  <a:lnTo>
                    <a:pt x="1" y="3"/>
                  </a:lnTo>
                  <a:lnTo>
                    <a:pt x="2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3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EDF2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8" name="Freeform 1042"/>
            <p:cNvSpPr>
              <a:spLocks/>
            </p:cNvSpPr>
            <p:nvPr/>
          </p:nvSpPr>
          <p:spPr bwMode="auto">
            <a:xfrm>
              <a:off x="1414" y="3218"/>
              <a:ext cx="6" cy="24"/>
            </a:xfrm>
            <a:custGeom>
              <a:avLst/>
              <a:gdLst>
                <a:gd name="T0" fmla="*/ 1 w 10"/>
                <a:gd name="T1" fmla="*/ 1 h 48"/>
                <a:gd name="T2" fmla="*/ 1 w 10"/>
                <a:gd name="T3" fmla="*/ 0 h 48"/>
                <a:gd name="T4" fmla="*/ 1 w 10"/>
                <a:gd name="T5" fmla="*/ 1 h 48"/>
                <a:gd name="T6" fmla="*/ 1 w 10"/>
                <a:gd name="T7" fmla="*/ 2 h 48"/>
                <a:gd name="T8" fmla="*/ 1 w 10"/>
                <a:gd name="T9" fmla="*/ 3 h 48"/>
                <a:gd name="T10" fmla="*/ 0 w 10"/>
                <a:gd name="T11" fmla="*/ 3 h 48"/>
                <a:gd name="T12" fmla="*/ 1 w 10"/>
                <a:gd name="T13" fmla="*/ 3 h 48"/>
                <a:gd name="T14" fmla="*/ 1 w 10"/>
                <a:gd name="T15" fmla="*/ 2 h 48"/>
                <a:gd name="T16" fmla="*/ 1 w 10"/>
                <a:gd name="T17" fmla="*/ 1 h 48"/>
                <a:gd name="T18" fmla="*/ 1 w 10"/>
                <a:gd name="T19" fmla="*/ 1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48"/>
                <a:gd name="T32" fmla="*/ 10 w 10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48">
                  <a:moveTo>
                    <a:pt x="7" y="5"/>
                  </a:moveTo>
                  <a:lnTo>
                    <a:pt x="10" y="0"/>
                  </a:lnTo>
                  <a:lnTo>
                    <a:pt x="10" y="8"/>
                  </a:lnTo>
                  <a:lnTo>
                    <a:pt x="8" y="19"/>
                  </a:lnTo>
                  <a:lnTo>
                    <a:pt x="5" y="33"/>
                  </a:lnTo>
                  <a:lnTo>
                    <a:pt x="0" y="48"/>
                  </a:lnTo>
                  <a:lnTo>
                    <a:pt x="2" y="37"/>
                  </a:lnTo>
                  <a:lnTo>
                    <a:pt x="3" y="26"/>
                  </a:lnTo>
                  <a:lnTo>
                    <a:pt x="6" y="16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EDF2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9" name="Freeform 1043"/>
            <p:cNvSpPr>
              <a:spLocks/>
            </p:cNvSpPr>
            <p:nvPr/>
          </p:nvSpPr>
          <p:spPr bwMode="auto">
            <a:xfrm>
              <a:off x="1408" y="3226"/>
              <a:ext cx="31" cy="109"/>
            </a:xfrm>
            <a:custGeom>
              <a:avLst/>
              <a:gdLst>
                <a:gd name="T0" fmla="*/ 1 w 62"/>
                <a:gd name="T1" fmla="*/ 6 h 216"/>
                <a:gd name="T2" fmla="*/ 1 w 62"/>
                <a:gd name="T3" fmla="*/ 4 h 216"/>
                <a:gd name="T4" fmla="*/ 2 w 62"/>
                <a:gd name="T5" fmla="*/ 2 h 216"/>
                <a:gd name="T6" fmla="*/ 2 w 62"/>
                <a:gd name="T7" fmla="*/ 1 h 216"/>
                <a:gd name="T8" fmla="*/ 3 w 62"/>
                <a:gd name="T9" fmla="*/ 0 h 216"/>
                <a:gd name="T10" fmla="*/ 3 w 62"/>
                <a:gd name="T11" fmla="*/ 1 h 216"/>
                <a:gd name="T12" fmla="*/ 4 w 62"/>
                <a:gd name="T13" fmla="*/ 1 h 216"/>
                <a:gd name="T14" fmla="*/ 4 w 62"/>
                <a:gd name="T15" fmla="*/ 1 h 216"/>
                <a:gd name="T16" fmla="*/ 4 w 62"/>
                <a:gd name="T17" fmla="*/ 1 h 216"/>
                <a:gd name="T18" fmla="*/ 4 w 62"/>
                <a:gd name="T19" fmla="*/ 2 h 216"/>
                <a:gd name="T20" fmla="*/ 4 w 62"/>
                <a:gd name="T21" fmla="*/ 3 h 216"/>
                <a:gd name="T22" fmla="*/ 4 w 62"/>
                <a:gd name="T23" fmla="*/ 5 h 216"/>
                <a:gd name="T24" fmla="*/ 4 w 62"/>
                <a:gd name="T25" fmla="*/ 7 h 216"/>
                <a:gd name="T26" fmla="*/ 0 w 62"/>
                <a:gd name="T27" fmla="*/ 14 h 216"/>
                <a:gd name="T28" fmla="*/ 0 w 62"/>
                <a:gd name="T29" fmla="*/ 12 h 216"/>
                <a:gd name="T30" fmla="*/ 1 w 62"/>
                <a:gd name="T31" fmla="*/ 10 h 216"/>
                <a:gd name="T32" fmla="*/ 1 w 62"/>
                <a:gd name="T33" fmla="*/ 8 h 216"/>
                <a:gd name="T34" fmla="*/ 1 w 62"/>
                <a:gd name="T35" fmla="*/ 6 h 2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2"/>
                <a:gd name="T55" fmla="*/ 0 h 216"/>
                <a:gd name="T56" fmla="*/ 62 w 62"/>
                <a:gd name="T57" fmla="*/ 216 h 2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2" h="216">
                  <a:moveTo>
                    <a:pt x="7" y="86"/>
                  </a:moveTo>
                  <a:lnTo>
                    <a:pt x="16" y="59"/>
                  </a:lnTo>
                  <a:lnTo>
                    <a:pt x="26" y="32"/>
                  </a:lnTo>
                  <a:lnTo>
                    <a:pt x="32" y="11"/>
                  </a:lnTo>
                  <a:lnTo>
                    <a:pt x="37" y="0"/>
                  </a:lnTo>
                  <a:lnTo>
                    <a:pt x="43" y="1"/>
                  </a:lnTo>
                  <a:lnTo>
                    <a:pt x="50" y="2"/>
                  </a:lnTo>
                  <a:lnTo>
                    <a:pt x="55" y="3"/>
                  </a:lnTo>
                  <a:lnTo>
                    <a:pt x="62" y="3"/>
                  </a:lnTo>
                  <a:lnTo>
                    <a:pt x="61" y="20"/>
                  </a:lnTo>
                  <a:lnTo>
                    <a:pt x="58" y="44"/>
                  </a:lnTo>
                  <a:lnTo>
                    <a:pt x="55" y="71"/>
                  </a:lnTo>
                  <a:lnTo>
                    <a:pt x="53" y="97"/>
                  </a:lnTo>
                  <a:lnTo>
                    <a:pt x="0" y="216"/>
                  </a:lnTo>
                  <a:lnTo>
                    <a:pt x="0" y="189"/>
                  </a:lnTo>
                  <a:lnTo>
                    <a:pt x="1" y="158"/>
                  </a:lnTo>
                  <a:lnTo>
                    <a:pt x="4" y="123"/>
                  </a:lnTo>
                  <a:lnTo>
                    <a:pt x="7" y="86"/>
                  </a:lnTo>
                  <a:close/>
                </a:path>
              </a:pathLst>
            </a:custGeom>
            <a:solidFill>
              <a:srgbClr val="D328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0" name="Freeform 1044"/>
            <p:cNvSpPr>
              <a:spLocks/>
            </p:cNvSpPr>
            <p:nvPr/>
          </p:nvSpPr>
          <p:spPr bwMode="auto">
            <a:xfrm>
              <a:off x="1399" y="3195"/>
              <a:ext cx="12" cy="40"/>
            </a:xfrm>
            <a:custGeom>
              <a:avLst/>
              <a:gdLst>
                <a:gd name="T0" fmla="*/ 0 w 24"/>
                <a:gd name="T1" fmla="*/ 2 h 79"/>
                <a:gd name="T2" fmla="*/ 1 w 24"/>
                <a:gd name="T3" fmla="*/ 2 h 79"/>
                <a:gd name="T4" fmla="*/ 1 w 24"/>
                <a:gd name="T5" fmla="*/ 1 h 79"/>
                <a:gd name="T6" fmla="*/ 1 w 24"/>
                <a:gd name="T7" fmla="*/ 1 h 79"/>
                <a:gd name="T8" fmla="*/ 2 w 24"/>
                <a:gd name="T9" fmla="*/ 0 h 79"/>
                <a:gd name="T10" fmla="*/ 2 w 24"/>
                <a:gd name="T11" fmla="*/ 1 h 79"/>
                <a:gd name="T12" fmla="*/ 2 w 24"/>
                <a:gd name="T13" fmla="*/ 3 h 79"/>
                <a:gd name="T14" fmla="*/ 1 w 24"/>
                <a:gd name="T15" fmla="*/ 4 h 79"/>
                <a:gd name="T16" fmla="*/ 1 w 24"/>
                <a:gd name="T17" fmla="*/ 5 h 79"/>
                <a:gd name="T18" fmla="*/ 1 w 24"/>
                <a:gd name="T19" fmla="*/ 5 h 79"/>
                <a:gd name="T20" fmla="*/ 1 w 24"/>
                <a:gd name="T21" fmla="*/ 5 h 79"/>
                <a:gd name="T22" fmla="*/ 1 w 24"/>
                <a:gd name="T23" fmla="*/ 5 h 79"/>
                <a:gd name="T24" fmla="*/ 1 w 24"/>
                <a:gd name="T25" fmla="*/ 5 h 79"/>
                <a:gd name="T26" fmla="*/ 1 w 24"/>
                <a:gd name="T27" fmla="*/ 5 h 79"/>
                <a:gd name="T28" fmla="*/ 1 w 24"/>
                <a:gd name="T29" fmla="*/ 4 h 79"/>
                <a:gd name="T30" fmla="*/ 0 w 24"/>
                <a:gd name="T31" fmla="*/ 3 h 79"/>
                <a:gd name="T32" fmla="*/ 0 w 24"/>
                <a:gd name="T33" fmla="*/ 2 h 79"/>
                <a:gd name="T34" fmla="*/ 0 w 24"/>
                <a:gd name="T35" fmla="*/ 2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"/>
                <a:gd name="T55" fmla="*/ 0 h 79"/>
                <a:gd name="T56" fmla="*/ 24 w 24"/>
                <a:gd name="T57" fmla="*/ 79 h 7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" h="79">
                  <a:moveTo>
                    <a:pt x="0" y="22"/>
                  </a:moveTo>
                  <a:lnTo>
                    <a:pt x="3" y="18"/>
                  </a:lnTo>
                  <a:lnTo>
                    <a:pt x="8" y="14"/>
                  </a:lnTo>
                  <a:lnTo>
                    <a:pt x="15" y="7"/>
                  </a:lnTo>
                  <a:lnTo>
                    <a:pt x="24" y="0"/>
                  </a:lnTo>
                  <a:lnTo>
                    <a:pt x="22" y="15"/>
                  </a:lnTo>
                  <a:lnTo>
                    <a:pt x="18" y="33"/>
                  </a:lnTo>
                  <a:lnTo>
                    <a:pt x="15" y="53"/>
                  </a:lnTo>
                  <a:lnTo>
                    <a:pt x="13" y="73"/>
                  </a:lnTo>
                  <a:lnTo>
                    <a:pt x="11" y="72"/>
                  </a:lnTo>
                  <a:lnTo>
                    <a:pt x="9" y="73"/>
                  </a:lnTo>
                  <a:lnTo>
                    <a:pt x="8" y="76"/>
                  </a:lnTo>
                  <a:lnTo>
                    <a:pt x="6" y="77"/>
                  </a:lnTo>
                  <a:lnTo>
                    <a:pt x="3" y="79"/>
                  </a:lnTo>
                  <a:lnTo>
                    <a:pt x="2" y="61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1C4C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1" name="Freeform 1045"/>
            <p:cNvSpPr>
              <a:spLocks/>
            </p:cNvSpPr>
            <p:nvPr/>
          </p:nvSpPr>
          <p:spPr bwMode="auto">
            <a:xfrm>
              <a:off x="1427" y="3255"/>
              <a:ext cx="38" cy="62"/>
            </a:xfrm>
            <a:custGeom>
              <a:avLst/>
              <a:gdLst>
                <a:gd name="T0" fmla="*/ 4 w 75"/>
                <a:gd name="T1" fmla="*/ 0 h 125"/>
                <a:gd name="T2" fmla="*/ 4 w 75"/>
                <a:gd name="T3" fmla="*/ 0 h 125"/>
                <a:gd name="T4" fmla="*/ 5 w 75"/>
                <a:gd name="T5" fmla="*/ 1 h 125"/>
                <a:gd name="T6" fmla="*/ 5 w 75"/>
                <a:gd name="T7" fmla="*/ 1 h 125"/>
                <a:gd name="T8" fmla="*/ 5 w 75"/>
                <a:gd name="T9" fmla="*/ 2 h 125"/>
                <a:gd name="T10" fmla="*/ 5 w 75"/>
                <a:gd name="T11" fmla="*/ 2 h 125"/>
                <a:gd name="T12" fmla="*/ 5 w 75"/>
                <a:gd name="T13" fmla="*/ 2 h 125"/>
                <a:gd name="T14" fmla="*/ 4 w 75"/>
                <a:gd name="T15" fmla="*/ 3 h 125"/>
                <a:gd name="T16" fmla="*/ 3 w 75"/>
                <a:gd name="T17" fmla="*/ 4 h 125"/>
                <a:gd name="T18" fmla="*/ 3 w 75"/>
                <a:gd name="T19" fmla="*/ 5 h 125"/>
                <a:gd name="T20" fmla="*/ 2 w 75"/>
                <a:gd name="T21" fmla="*/ 5 h 125"/>
                <a:gd name="T22" fmla="*/ 1 w 75"/>
                <a:gd name="T23" fmla="*/ 6 h 125"/>
                <a:gd name="T24" fmla="*/ 0 w 75"/>
                <a:gd name="T25" fmla="*/ 7 h 125"/>
                <a:gd name="T26" fmla="*/ 4 w 75"/>
                <a:gd name="T27" fmla="*/ 0 h 1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5"/>
                <a:gd name="T43" fmla="*/ 0 h 125"/>
                <a:gd name="T44" fmla="*/ 75 w 75"/>
                <a:gd name="T45" fmla="*/ 125 h 1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5" h="125">
                  <a:moveTo>
                    <a:pt x="54" y="0"/>
                  </a:moveTo>
                  <a:lnTo>
                    <a:pt x="61" y="10"/>
                  </a:lnTo>
                  <a:lnTo>
                    <a:pt x="67" y="19"/>
                  </a:lnTo>
                  <a:lnTo>
                    <a:pt x="72" y="26"/>
                  </a:lnTo>
                  <a:lnTo>
                    <a:pt x="75" y="32"/>
                  </a:lnTo>
                  <a:lnTo>
                    <a:pt x="71" y="37"/>
                  </a:lnTo>
                  <a:lnTo>
                    <a:pt x="65" y="46"/>
                  </a:lnTo>
                  <a:lnTo>
                    <a:pt x="57" y="57"/>
                  </a:lnTo>
                  <a:lnTo>
                    <a:pt x="46" y="68"/>
                  </a:lnTo>
                  <a:lnTo>
                    <a:pt x="36" y="81"/>
                  </a:lnTo>
                  <a:lnTo>
                    <a:pt x="25" y="95"/>
                  </a:lnTo>
                  <a:lnTo>
                    <a:pt x="13" y="110"/>
                  </a:lnTo>
                  <a:lnTo>
                    <a:pt x="0" y="12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1C4C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2" name="Freeform 1046"/>
            <p:cNvSpPr>
              <a:spLocks/>
            </p:cNvSpPr>
            <p:nvPr/>
          </p:nvSpPr>
          <p:spPr bwMode="auto">
            <a:xfrm>
              <a:off x="1467" y="3174"/>
              <a:ext cx="3" cy="2"/>
            </a:xfrm>
            <a:custGeom>
              <a:avLst/>
              <a:gdLst>
                <a:gd name="T0" fmla="*/ 1 w 6"/>
                <a:gd name="T1" fmla="*/ 0 h 5"/>
                <a:gd name="T2" fmla="*/ 1 w 6"/>
                <a:gd name="T3" fmla="*/ 0 h 5"/>
                <a:gd name="T4" fmla="*/ 1 w 6"/>
                <a:gd name="T5" fmla="*/ 0 h 5"/>
                <a:gd name="T6" fmla="*/ 1 w 6"/>
                <a:gd name="T7" fmla="*/ 0 h 5"/>
                <a:gd name="T8" fmla="*/ 0 w 6"/>
                <a:gd name="T9" fmla="*/ 0 h 5"/>
                <a:gd name="T10" fmla="*/ 1 w 6"/>
                <a:gd name="T11" fmla="*/ 0 h 5"/>
                <a:gd name="T12" fmla="*/ 1 w 6"/>
                <a:gd name="T13" fmla="*/ 0 h 5"/>
                <a:gd name="T14" fmla="*/ 1 w 6"/>
                <a:gd name="T15" fmla="*/ 0 h 5"/>
                <a:gd name="T16" fmla="*/ 1 w 6"/>
                <a:gd name="T17" fmla="*/ 0 h 5"/>
                <a:gd name="T18" fmla="*/ 1 w 6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5"/>
                <a:gd name="T32" fmla="*/ 6 w 6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5">
                  <a:moveTo>
                    <a:pt x="6" y="3"/>
                  </a:moveTo>
                  <a:lnTo>
                    <a:pt x="5" y="3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B59E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3" name="Freeform 1047"/>
            <p:cNvSpPr>
              <a:spLocks/>
            </p:cNvSpPr>
            <p:nvPr/>
          </p:nvSpPr>
          <p:spPr bwMode="auto">
            <a:xfrm>
              <a:off x="1462" y="3037"/>
              <a:ext cx="37" cy="56"/>
            </a:xfrm>
            <a:custGeom>
              <a:avLst/>
              <a:gdLst>
                <a:gd name="T0" fmla="*/ 5 w 74"/>
                <a:gd name="T1" fmla="*/ 4 h 113"/>
                <a:gd name="T2" fmla="*/ 5 w 74"/>
                <a:gd name="T3" fmla="*/ 5 h 113"/>
                <a:gd name="T4" fmla="*/ 5 w 74"/>
                <a:gd name="T5" fmla="*/ 6 h 113"/>
                <a:gd name="T6" fmla="*/ 5 w 74"/>
                <a:gd name="T7" fmla="*/ 6 h 113"/>
                <a:gd name="T8" fmla="*/ 5 w 74"/>
                <a:gd name="T9" fmla="*/ 7 h 113"/>
                <a:gd name="T10" fmla="*/ 5 w 74"/>
                <a:gd name="T11" fmla="*/ 7 h 113"/>
                <a:gd name="T12" fmla="*/ 5 w 74"/>
                <a:gd name="T13" fmla="*/ 7 h 113"/>
                <a:gd name="T14" fmla="*/ 5 w 74"/>
                <a:gd name="T15" fmla="*/ 7 h 113"/>
                <a:gd name="T16" fmla="*/ 5 w 74"/>
                <a:gd name="T17" fmla="*/ 7 h 113"/>
                <a:gd name="T18" fmla="*/ 3 w 74"/>
                <a:gd name="T19" fmla="*/ 7 h 113"/>
                <a:gd name="T20" fmla="*/ 3 w 74"/>
                <a:gd name="T21" fmla="*/ 6 h 113"/>
                <a:gd name="T22" fmla="*/ 3 w 74"/>
                <a:gd name="T23" fmla="*/ 6 h 113"/>
                <a:gd name="T24" fmla="*/ 2 w 74"/>
                <a:gd name="T25" fmla="*/ 6 h 113"/>
                <a:gd name="T26" fmla="*/ 2 w 74"/>
                <a:gd name="T27" fmla="*/ 5 h 113"/>
                <a:gd name="T28" fmla="*/ 2 w 74"/>
                <a:gd name="T29" fmla="*/ 5 h 113"/>
                <a:gd name="T30" fmla="*/ 2 w 74"/>
                <a:gd name="T31" fmla="*/ 4 h 113"/>
                <a:gd name="T32" fmla="*/ 1 w 74"/>
                <a:gd name="T33" fmla="*/ 3 h 113"/>
                <a:gd name="T34" fmla="*/ 1 w 74"/>
                <a:gd name="T35" fmla="*/ 2 h 113"/>
                <a:gd name="T36" fmla="*/ 1 w 74"/>
                <a:gd name="T37" fmla="*/ 2 h 113"/>
                <a:gd name="T38" fmla="*/ 1 w 74"/>
                <a:gd name="T39" fmla="*/ 1 h 113"/>
                <a:gd name="T40" fmla="*/ 1 w 74"/>
                <a:gd name="T41" fmla="*/ 1 h 113"/>
                <a:gd name="T42" fmla="*/ 1 w 74"/>
                <a:gd name="T43" fmla="*/ 1 h 113"/>
                <a:gd name="T44" fmla="*/ 1 w 74"/>
                <a:gd name="T45" fmla="*/ 1 h 113"/>
                <a:gd name="T46" fmla="*/ 1 w 74"/>
                <a:gd name="T47" fmla="*/ 1 h 113"/>
                <a:gd name="T48" fmla="*/ 0 w 74"/>
                <a:gd name="T49" fmla="*/ 1 h 113"/>
                <a:gd name="T50" fmla="*/ 1 w 74"/>
                <a:gd name="T51" fmla="*/ 0 h 113"/>
                <a:gd name="T52" fmla="*/ 1 w 74"/>
                <a:gd name="T53" fmla="*/ 0 h 113"/>
                <a:gd name="T54" fmla="*/ 1 w 74"/>
                <a:gd name="T55" fmla="*/ 0 h 113"/>
                <a:gd name="T56" fmla="*/ 1 w 74"/>
                <a:gd name="T57" fmla="*/ 0 h 113"/>
                <a:gd name="T58" fmla="*/ 1 w 74"/>
                <a:gd name="T59" fmla="*/ 0 h 113"/>
                <a:gd name="T60" fmla="*/ 2 w 74"/>
                <a:gd name="T61" fmla="*/ 0 h 113"/>
                <a:gd name="T62" fmla="*/ 2 w 74"/>
                <a:gd name="T63" fmla="*/ 0 h 113"/>
                <a:gd name="T64" fmla="*/ 3 w 74"/>
                <a:gd name="T65" fmla="*/ 1 h 113"/>
                <a:gd name="T66" fmla="*/ 3 w 74"/>
                <a:gd name="T67" fmla="*/ 1 h 113"/>
                <a:gd name="T68" fmla="*/ 5 w 74"/>
                <a:gd name="T69" fmla="*/ 2 h 113"/>
                <a:gd name="T70" fmla="*/ 5 w 74"/>
                <a:gd name="T71" fmla="*/ 3 h 113"/>
                <a:gd name="T72" fmla="*/ 5 w 74"/>
                <a:gd name="T73" fmla="*/ 4 h 1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4"/>
                <a:gd name="T112" fmla="*/ 0 h 113"/>
                <a:gd name="T113" fmla="*/ 74 w 74"/>
                <a:gd name="T114" fmla="*/ 113 h 1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4" h="113">
                  <a:moveTo>
                    <a:pt x="74" y="73"/>
                  </a:moveTo>
                  <a:lnTo>
                    <a:pt x="73" y="86"/>
                  </a:lnTo>
                  <a:lnTo>
                    <a:pt x="73" y="97"/>
                  </a:lnTo>
                  <a:lnTo>
                    <a:pt x="72" y="106"/>
                  </a:lnTo>
                  <a:lnTo>
                    <a:pt x="72" y="112"/>
                  </a:lnTo>
                  <a:lnTo>
                    <a:pt x="71" y="112"/>
                  </a:lnTo>
                  <a:lnTo>
                    <a:pt x="70" y="112"/>
                  </a:lnTo>
                  <a:lnTo>
                    <a:pt x="68" y="113"/>
                  </a:lnTo>
                  <a:lnTo>
                    <a:pt x="67" y="113"/>
                  </a:lnTo>
                  <a:lnTo>
                    <a:pt x="62" y="112"/>
                  </a:lnTo>
                  <a:lnTo>
                    <a:pt x="55" y="111"/>
                  </a:lnTo>
                  <a:lnTo>
                    <a:pt x="49" y="109"/>
                  </a:lnTo>
                  <a:lnTo>
                    <a:pt x="44" y="108"/>
                  </a:lnTo>
                  <a:lnTo>
                    <a:pt x="42" y="95"/>
                  </a:lnTo>
                  <a:lnTo>
                    <a:pt x="38" y="81"/>
                  </a:lnTo>
                  <a:lnTo>
                    <a:pt x="34" y="68"/>
                  </a:lnTo>
                  <a:lnTo>
                    <a:pt x="29" y="55"/>
                  </a:lnTo>
                  <a:lnTo>
                    <a:pt x="24" y="45"/>
                  </a:lnTo>
                  <a:lnTo>
                    <a:pt x="19" y="37"/>
                  </a:lnTo>
                  <a:lnTo>
                    <a:pt x="14" y="30"/>
                  </a:lnTo>
                  <a:lnTo>
                    <a:pt x="10" y="27"/>
                  </a:lnTo>
                  <a:lnTo>
                    <a:pt x="7" y="25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5" y="15"/>
                  </a:lnTo>
                  <a:lnTo>
                    <a:pt x="10" y="8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24" y="2"/>
                  </a:lnTo>
                  <a:lnTo>
                    <a:pt x="34" y="6"/>
                  </a:lnTo>
                  <a:lnTo>
                    <a:pt x="43" y="12"/>
                  </a:lnTo>
                  <a:lnTo>
                    <a:pt x="53" y="19"/>
                  </a:lnTo>
                  <a:lnTo>
                    <a:pt x="63" y="28"/>
                  </a:lnTo>
                  <a:lnTo>
                    <a:pt x="70" y="40"/>
                  </a:lnTo>
                  <a:lnTo>
                    <a:pt x="73" y="55"/>
                  </a:lnTo>
                  <a:lnTo>
                    <a:pt x="74" y="73"/>
                  </a:lnTo>
                  <a:close/>
                </a:path>
              </a:pathLst>
            </a:custGeom>
            <a:solidFill>
              <a:srgbClr val="3A3D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4" name="Freeform 1048"/>
            <p:cNvSpPr>
              <a:spLocks/>
            </p:cNvSpPr>
            <p:nvPr/>
          </p:nvSpPr>
          <p:spPr bwMode="auto">
            <a:xfrm>
              <a:off x="1400" y="3034"/>
              <a:ext cx="57" cy="59"/>
            </a:xfrm>
            <a:custGeom>
              <a:avLst/>
              <a:gdLst>
                <a:gd name="T0" fmla="*/ 2 w 114"/>
                <a:gd name="T1" fmla="*/ 3 h 118"/>
                <a:gd name="T2" fmla="*/ 3 w 114"/>
                <a:gd name="T3" fmla="*/ 2 h 118"/>
                <a:gd name="T4" fmla="*/ 3 w 114"/>
                <a:gd name="T5" fmla="*/ 1 h 118"/>
                <a:gd name="T6" fmla="*/ 4 w 114"/>
                <a:gd name="T7" fmla="*/ 1 h 118"/>
                <a:gd name="T8" fmla="*/ 5 w 114"/>
                <a:gd name="T9" fmla="*/ 1 h 118"/>
                <a:gd name="T10" fmla="*/ 6 w 114"/>
                <a:gd name="T11" fmla="*/ 1 h 118"/>
                <a:gd name="T12" fmla="*/ 6 w 114"/>
                <a:gd name="T13" fmla="*/ 0 h 118"/>
                <a:gd name="T14" fmla="*/ 7 w 114"/>
                <a:gd name="T15" fmla="*/ 0 h 118"/>
                <a:gd name="T16" fmla="*/ 7 w 114"/>
                <a:gd name="T17" fmla="*/ 1 h 118"/>
                <a:gd name="T18" fmla="*/ 7 w 114"/>
                <a:gd name="T19" fmla="*/ 1 h 118"/>
                <a:gd name="T20" fmla="*/ 7 w 114"/>
                <a:gd name="T21" fmla="*/ 1 h 118"/>
                <a:gd name="T22" fmla="*/ 7 w 114"/>
                <a:gd name="T23" fmla="*/ 2 h 118"/>
                <a:gd name="T24" fmla="*/ 7 w 114"/>
                <a:gd name="T25" fmla="*/ 2 h 118"/>
                <a:gd name="T26" fmla="*/ 7 w 114"/>
                <a:gd name="T27" fmla="*/ 2 h 118"/>
                <a:gd name="T28" fmla="*/ 7 w 114"/>
                <a:gd name="T29" fmla="*/ 2 h 118"/>
                <a:gd name="T30" fmla="*/ 6 w 114"/>
                <a:gd name="T31" fmla="*/ 2 h 118"/>
                <a:gd name="T32" fmla="*/ 6 w 114"/>
                <a:gd name="T33" fmla="*/ 2 h 118"/>
                <a:gd name="T34" fmla="*/ 6 w 114"/>
                <a:gd name="T35" fmla="*/ 2 h 118"/>
                <a:gd name="T36" fmla="*/ 6 w 114"/>
                <a:gd name="T37" fmla="*/ 2 h 118"/>
                <a:gd name="T38" fmla="*/ 5 w 114"/>
                <a:gd name="T39" fmla="*/ 3 h 118"/>
                <a:gd name="T40" fmla="*/ 5 w 114"/>
                <a:gd name="T41" fmla="*/ 3 h 118"/>
                <a:gd name="T42" fmla="*/ 4 w 114"/>
                <a:gd name="T43" fmla="*/ 4 h 118"/>
                <a:gd name="T44" fmla="*/ 4 w 114"/>
                <a:gd name="T45" fmla="*/ 5 h 118"/>
                <a:gd name="T46" fmla="*/ 3 w 114"/>
                <a:gd name="T47" fmla="*/ 6 h 118"/>
                <a:gd name="T48" fmla="*/ 3 w 114"/>
                <a:gd name="T49" fmla="*/ 7 h 118"/>
                <a:gd name="T50" fmla="*/ 1 w 114"/>
                <a:gd name="T51" fmla="*/ 7 h 118"/>
                <a:gd name="T52" fmla="*/ 1 w 114"/>
                <a:gd name="T53" fmla="*/ 7 h 118"/>
                <a:gd name="T54" fmla="*/ 1 w 114"/>
                <a:gd name="T55" fmla="*/ 7 h 118"/>
                <a:gd name="T56" fmla="*/ 1 w 114"/>
                <a:gd name="T57" fmla="*/ 7 h 118"/>
                <a:gd name="T58" fmla="*/ 0 w 114"/>
                <a:gd name="T59" fmla="*/ 7 h 118"/>
                <a:gd name="T60" fmla="*/ 1 w 114"/>
                <a:gd name="T61" fmla="*/ 7 h 118"/>
                <a:gd name="T62" fmla="*/ 1 w 114"/>
                <a:gd name="T63" fmla="*/ 5 h 118"/>
                <a:gd name="T64" fmla="*/ 1 w 114"/>
                <a:gd name="T65" fmla="*/ 4 h 118"/>
                <a:gd name="T66" fmla="*/ 2 w 114"/>
                <a:gd name="T67" fmla="*/ 3 h 1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4"/>
                <a:gd name="T103" fmla="*/ 0 h 118"/>
                <a:gd name="T104" fmla="*/ 114 w 114"/>
                <a:gd name="T105" fmla="*/ 118 h 1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4" h="118">
                  <a:moveTo>
                    <a:pt x="24" y="39"/>
                  </a:moveTo>
                  <a:lnTo>
                    <a:pt x="36" y="26"/>
                  </a:lnTo>
                  <a:lnTo>
                    <a:pt x="47" y="16"/>
                  </a:lnTo>
                  <a:lnTo>
                    <a:pt x="60" y="10"/>
                  </a:lnTo>
                  <a:lnTo>
                    <a:pt x="73" y="5"/>
                  </a:lnTo>
                  <a:lnTo>
                    <a:pt x="84" y="1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4" y="1"/>
                  </a:lnTo>
                  <a:lnTo>
                    <a:pt x="112" y="6"/>
                  </a:lnTo>
                  <a:lnTo>
                    <a:pt x="108" y="12"/>
                  </a:lnTo>
                  <a:lnTo>
                    <a:pt x="105" y="19"/>
                  </a:lnTo>
                  <a:lnTo>
                    <a:pt x="103" y="26"/>
                  </a:lnTo>
                  <a:lnTo>
                    <a:pt x="100" y="25"/>
                  </a:lnTo>
                  <a:lnTo>
                    <a:pt x="97" y="25"/>
                  </a:lnTo>
                  <a:lnTo>
                    <a:pt x="95" y="25"/>
                  </a:lnTo>
                  <a:lnTo>
                    <a:pt x="91" y="26"/>
                  </a:lnTo>
                  <a:lnTo>
                    <a:pt x="87" y="28"/>
                  </a:lnTo>
                  <a:lnTo>
                    <a:pt x="82" y="31"/>
                  </a:lnTo>
                  <a:lnTo>
                    <a:pt x="75" y="38"/>
                  </a:lnTo>
                  <a:lnTo>
                    <a:pt x="68" y="48"/>
                  </a:lnTo>
                  <a:lnTo>
                    <a:pt x="60" y="59"/>
                  </a:lnTo>
                  <a:lnTo>
                    <a:pt x="53" y="75"/>
                  </a:lnTo>
                  <a:lnTo>
                    <a:pt x="46" y="94"/>
                  </a:lnTo>
                  <a:lnTo>
                    <a:pt x="39" y="117"/>
                  </a:lnTo>
                  <a:lnTo>
                    <a:pt x="8" y="118"/>
                  </a:lnTo>
                  <a:lnTo>
                    <a:pt x="6" y="118"/>
                  </a:lnTo>
                  <a:lnTo>
                    <a:pt x="5" y="118"/>
                  </a:lnTo>
                  <a:lnTo>
                    <a:pt x="2" y="118"/>
                  </a:lnTo>
                  <a:lnTo>
                    <a:pt x="0" y="118"/>
                  </a:lnTo>
                  <a:lnTo>
                    <a:pt x="2" y="101"/>
                  </a:lnTo>
                  <a:lnTo>
                    <a:pt x="6" y="80"/>
                  </a:lnTo>
                  <a:lnTo>
                    <a:pt x="14" y="59"/>
                  </a:lnTo>
                  <a:lnTo>
                    <a:pt x="24" y="39"/>
                  </a:lnTo>
                  <a:close/>
                </a:path>
              </a:pathLst>
            </a:custGeom>
            <a:solidFill>
              <a:srgbClr val="3A3D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5" name="Freeform 1049"/>
            <p:cNvSpPr>
              <a:spLocks/>
            </p:cNvSpPr>
            <p:nvPr/>
          </p:nvSpPr>
          <p:spPr bwMode="auto">
            <a:xfrm>
              <a:off x="1411" y="3058"/>
              <a:ext cx="78" cy="110"/>
            </a:xfrm>
            <a:custGeom>
              <a:avLst/>
              <a:gdLst>
                <a:gd name="T0" fmla="*/ 0 w 157"/>
                <a:gd name="T1" fmla="*/ 5 h 221"/>
                <a:gd name="T2" fmla="*/ 0 w 157"/>
                <a:gd name="T3" fmla="*/ 6 h 221"/>
                <a:gd name="T4" fmla="*/ 0 w 157"/>
                <a:gd name="T5" fmla="*/ 6 h 221"/>
                <a:gd name="T6" fmla="*/ 1 w 157"/>
                <a:gd name="T7" fmla="*/ 6 h 221"/>
                <a:gd name="T8" fmla="*/ 1 w 157"/>
                <a:gd name="T9" fmla="*/ 6 h 221"/>
                <a:gd name="T10" fmla="*/ 1 w 157"/>
                <a:gd name="T11" fmla="*/ 6 h 221"/>
                <a:gd name="T12" fmla="*/ 2 w 157"/>
                <a:gd name="T13" fmla="*/ 6 h 221"/>
                <a:gd name="T14" fmla="*/ 3 w 157"/>
                <a:gd name="T15" fmla="*/ 6 h 221"/>
                <a:gd name="T16" fmla="*/ 2 w 157"/>
                <a:gd name="T17" fmla="*/ 5 h 221"/>
                <a:gd name="T18" fmla="*/ 2 w 157"/>
                <a:gd name="T19" fmla="*/ 5 h 221"/>
                <a:gd name="T20" fmla="*/ 2 w 157"/>
                <a:gd name="T21" fmla="*/ 5 h 221"/>
                <a:gd name="T22" fmla="*/ 2 w 157"/>
                <a:gd name="T23" fmla="*/ 5 h 221"/>
                <a:gd name="T24" fmla="*/ 3 w 157"/>
                <a:gd name="T25" fmla="*/ 5 h 221"/>
                <a:gd name="T26" fmla="*/ 3 w 157"/>
                <a:gd name="T27" fmla="*/ 6 h 221"/>
                <a:gd name="T28" fmla="*/ 3 w 157"/>
                <a:gd name="T29" fmla="*/ 7 h 221"/>
                <a:gd name="T30" fmla="*/ 3 w 157"/>
                <a:gd name="T31" fmla="*/ 9 h 221"/>
                <a:gd name="T32" fmla="*/ 4 w 157"/>
                <a:gd name="T33" fmla="*/ 10 h 221"/>
                <a:gd name="T34" fmla="*/ 4 w 157"/>
                <a:gd name="T35" fmla="*/ 10 h 221"/>
                <a:gd name="T36" fmla="*/ 4 w 157"/>
                <a:gd name="T37" fmla="*/ 8 h 221"/>
                <a:gd name="T38" fmla="*/ 4 w 157"/>
                <a:gd name="T39" fmla="*/ 6 h 221"/>
                <a:gd name="T40" fmla="*/ 3 w 157"/>
                <a:gd name="T41" fmla="*/ 5 h 221"/>
                <a:gd name="T42" fmla="*/ 3 w 157"/>
                <a:gd name="T43" fmla="*/ 4 h 221"/>
                <a:gd name="T44" fmla="*/ 2 w 157"/>
                <a:gd name="T45" fmla="*/ 4 h 221"/>
                <a:gd name="T46" fmla="*/ 2 w 157"/>
                <a:gd name="T47" fmla="*/ 4 h 221"/>
                <a:gd name="T48" fmla="*/ 3 w 157"/>
                <a:gd name="T49" fmla="*/ 2 h 221"/>
                <a:gd name="T50" fmla="*/ 3 w 157"/>
                <a:gd name="T51" fmla="*/ 1 h 221"/>
                <a:gd name="T52" fmla="*/ 4 w 157"/>
                <a:gd name="T53" fmla="*/ 0 h 221"/>
                <a:gd name="T54" fmla="*/ 4 w 157"/>
                <a:gd name="T55" fmla="*/ 0 h 221"/>
                <a:gd name="T56" fmla="*/ 4 w 157"/>
                <a:gd name="T57" fmla="*/ 0 h 221"/>
                <a:gd name="T58" fmla="*/ 5 w 157"/>
                <a:gd name="T59" fmla="*/ 0 h 221"/>
                <a:gd name="T60" fmla="*/ 5 w 157"/>
                <a:gd name="T61" fmla="*/ 0 h 221"/>
                <a:gd name="T62" fmla="*/ 5 w 157"/>
                <a:gd name="T63" fmla="*/ 0 h 221"/>
                <a:gd name="T64" fmla="*/ 6 w 157"/>
                <a:gd name="T65" fmla="*/ 0 h 221"/>
                <a:gd name="T66" fmla="*/ 7 w 157"/>
                <a:gd name="T67" fmla="*/ 1 h 221"/>
                <a:gd name="T68" fmla="*/ 7 w 157"/>
                <a:gd name="T69" fmla="*/ 3 h 221"/>
                <a:gd name="T70" fmla="*/ 7 w 157"/>
                <a:gd name="T71" fmla="*/ 4 h 221"/>
                <a:gd name="T72" fmla="*/ 6 w 157"/>
                <a:gd name="T73" fmla="*/ 4 h 221"/>
                <a:gd name="T74" fmla="*/ 6 w 157"/>
                <a:gd name="T75" fmla="*/ 4 h 221"/>
                <a:gd name="T76" fmla="*/ 5 w 157"/>
                <a:gd name="T77" fmla="*/ 5 h 221"/>
                <a:gd name="T78" fmla="*/ 5 w 157"/>
                <a:gd name="T79" fmla="*/ 5 h 221"/>
                <a:gd name="T80" fmla="*/ 6 w 157"/>
                <a:gd name="T81" fmla="*/ 5 h 221"/>
                <a:gd name="T82" fmla="*/ 6 w 157"/>
                <a:gd name="T83" fmla="*/ 5 h 221"/>
                <a:gd name="T84" fmla="*/ 7 w 157"/>
                <a:gd name="T85" fmla="*/ 5 h 221"/>
                <a:gd name="T86" fmla="*/ 7 w 157"/>
                <a:gd name="T87" fmla="*/ 5 h 221"/>
                <a:gd name="T88" fmla="*/ 8 w 157"/>
                <a:gd name="T89" fmla="*/ 5 h 221"/>
                <a:gd name="T90" fmla="*/ 9 w 157"/>
                <a:gd name="T91" fmla="*/ 5 h 221"/>
                <a:gd name="T92" fmla="*/ 9 w 157"/>
                <a:gd name="T93" fmla="*/ 7 h 221"/>
                <a:gd name="T94" fmla="*/ 9 w 157"/>
                <a:gd name="T95" fmla="*/ 9 h 221"/>
                <a:gd name="T96" fmla="*/ 8 w 157"/>
                <a:gd name="T97" fmla="*/ 10 h 221"/>
                <a:gd name="T98" fmla="*/ 8 w 157"/>
                <a:gd name="T99" fmla="*/ 11 h 221"/>
                <a:gd name="T100" fmla="*/ 7 w 157"/>
                <a:gd name="T101" fmla="*/ 12 h 221"/>
                <a:gd name="T102" fmla="*/ 6 w 157"/>
                <a:gd name="T103" fmla="*/ 13 h 221"/>
                <a:gd name="T104" fmla="*/ 6 w 157"/>
                <a:gd name="T105" fmla="*/ 13 h 221"/>
                <a:gd name="T106" fmla="*/ 5 w 157"/>
                <a:gd name="T107" fmla="*/ 13 h 221"/>
                <a:gd name="T108" fmla="*/ 4 w 157"/>
                <a:gd name="T109" fmla="*/ 13 h 221"/>
                <a:gd name="T110" fmla="*/ 3 w 157"/>
                <a:gd name="T111" fmla="*/ 13 h 221"/>
                <a:gd name="T112" fmla="*/ 2 w 157"/>
                <a:gd name="T113" fmla="*/ 13 h 221"/>
                <a:gd name="T114" fmla="*/ 2 w 157"/>
                <a:gd name="T115" fmla="*/ 12 h 221"/>
                <a:gd name="T116" fmla="*/ 1 w 157"/>
                <a:gd name="T117" fmla="*/ 11 h 221"/>
                <a:gd name="T118" fmla="*/ 1 w 157"/>
                <a:gd name="T119" fmla="*/ 10 h 221"/>
                <a:gd name="T120" fmla="*/ 0 w 157"/>
                <a:gd name="T121" fmla="*/ 9 h 221"/>
                <a:gd name="T122" fmla="*/ 0 w 157"/>
                <a:gd name="T123" fmla="*/ 7 h 2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7"/>
                <a:gd name="T187" fmla="*/ 0 h 221"/>
                <a:gd name="T188" fmla="*/ 157 w 157"/>
                <a:gd name="T189" fmla="*/ 221 h 2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7" h="221">
                  <a:moveTo>
                    <a:pt x="0" y="92"/>
                  </a:moveTo>
                  <a:lnTo>
                    <a:pt x="6" y="93"/>
                  </a:lnTo>
                  <a:lnTo>
                    <a:pt x="12" y="101"/>
                  </a:lnTo>
                  <a:lnTo>
                    <a:pt x="12" y="103"/>
                  </a:lnTo>
                  <a:lnTo>
                    <a:pt x="13" y="104"/>
                  </a:lnTo>
                  <a:lnTo>
                    <a:pt x="13" y="105"/>
                  </a:lnTo>
                  <a:lnTo>
                    <a:pt x="14" y="105"/>
                  </a:lnTo>
                  <a:lnTo>
                    <a:pt x="16" y="108"/>
                  </a:lnTo>
                  <a:lnTo>
                    <a:pt x="19" y="109"/>
                  </a:lnTo>
                  <a:lnTo>
                    <a:pt x="23" y="110"/>
                  </a:lnTo>
                  <a:lnTo>
                    <a:pt x="29" y="110"/>
                  </a:lnTo>
                  <a:lnTo>
                    <a:pt x="31" y="109"/>
                  </a:lnTo>
                  <a:lnTo>
                    <a:pt x="35" y="105"/>
                  </a:lnTo>
                  <a:lnTo>
                    <a:pt x="38" y="103"/>
                  </a:lnTo>
                  <a:lnTo>
                    <a:pt x="39" y="102"/>
                  </a:lnTo>
                  <a:lnTo>
                    <a:pt x="50" y="99"/>
                  </a:lnTo>
                  <a:lnTo>
                    <a:pt x="48" y="96"/>
                  </a:lnTo>
                  <a:lnTo>
                    <a:pt x="46" y="94"/>
                  </a:lnTo>
                  <a:lnTo>
                    <a:pt x="43" y="91"/>
                  </a:lnTo>
                  <a:lnTo>
                    <a:pt x="36" y="87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40" y="85"/>
                  </a:lnTo>
                  <a:lnTo>
                    <a:pt x="42" y="85"/>
                  </a:lnTo>
                  <a:lnTo>
                    <a:pt x="43" y="86"/>
                  </a:lnTo>
                  <a:lnTo>
                    <a:pt x="48" y="91"/>
                  </a:lnTo>
                  <a:lnTo>
                    <a:pt x="54" y="95"/>
                  </a:lnTo>
                  <a:lnTo>
                    <a:pt x="59" y="101"/>
                  </a:lnTo>
                  <a:lnTo>
                    <a:pt x="60" y="105"/>
                  </a:lnTo>
                  <a:lnTo>
                    <a:pt x="60" y="117"/>
                  </a:lnTo>
                  <a:lnTo>
                    <a:pt x="58" y="137"/>
                  </a:lnTo>
                  <a:lnTo>
                    <a:pt x="55" y="156"/>
                  </a:lnTo>
                  <a:lnTo>
                    <a:pt x="54" y="165"/>
                  </a:lnTo>
                  <a:lnTo>
                    <a:pt x="70" y="175"/>
                  </a:lnTo>
                  <a:lnTo>
                    <a:pt x="75" y="164"/>
                  </a:lnTo>
                  <a:lnTo>
                    <a:pt x="67" y="160"/>
                  </a:lnTo>
                  <a:lnTo>
                    <a:pt x="68" y="147"/>
                  </a:lnTo>
                  <a:lnTo>
                    <a:pt x="70" y="130"/>
                  </a:lnTo>
                  <a:lnTo>
                    <a:pt x="72" y="114"/>
                  </a:lnTo>
                  <a:lnTo>
                    <a:pt x="72" y="103"/>
                  </a:lnTo>
                  <a:lnTo>
                    <a:pt x="67" y="94"/>
                  </a:lnTo>
                  <a:lnTo>
                    <a:pt x="59" y="85"/>
                  </a:lnTo>
                  <a:lnTo>
                    <a:pt x="52" y="79"/>
                  </a:lnTo>
                  <a:lnTo>
                    <a:pt x="48" y="77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2" y="74"/>
                  </a:lnTo>
                  <a:lnTo>
                    <a:pt x="38" y="74"/>
                  </a:lnTo>
                  <a:lnTo>
                    <a:pt x="43" y="57"/>
                  </a:lnTo>
                  <a:lnTo>
                    <a:pt x="48" y="42"/>
                  </a:lnTo>
                  <a:lnTo>
                    <a:pt x="53" y="31"/>
                  </a:lnTo>
                  <a:lnTo>
                    <a:pt x="58" y="20"/>
                  </a:lnTo>
                  <a:lnTo>
                    <a:pt x="62" y="12"/>
                  </a:lnTo>
                  <a:lnTo>
                    <a:pt x="67" y="6"/>
                  </a:lnTo>
                  <a:lnTo>
                    <a:pt x="70" y="2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78" y="5"/>
                  </a:lnTo>
                  <a:lnTo>
                    <a:pt x="81" y="9"/>
                  </a:lnTo>
                  <a:lnTo>
                    <a:pt x="82" y="10"/>
                  </a:lnTo>
                  <a:lnTo>
                    <a:pt x="84" y="9"/>
                  </a:lnTo>
                  <a:lnTo>
                    <a:pt x="89" y="6"/>
                  </a:lnTo>
                  <a:lnTo>
                    <a:pt x="93" y="5"/>
                  </a:lnTo>
                  <a:lnTo>
                    <a:pt x="96" y="4"/>
                  </a:lnTo>
                  <a:lnTo>
                    <a:pt x="97" y="15"/>
                  </a:lnTo>
                  <a:lnTo>
                    <a:pt x="106" y="15"/>
                  </a:lnTo>
                  <a:lnTo>
                    <a:pt x="112" y="25"/>
                  </a:lnTo>
                  <a:lnTo>
                    <a:pt x="116" y="39"/>
                  </a:lnTo>
                  <a:lnTo>
                    <a:pt x="121" y="54"/>
                  </a:lnTo>
                  <a:lnTo>
                    <a:pt x="123" y="71"/>
                  </a:lnTo>
                  <a:lnTo>
                    <a:pt x="116" y="71"/>
                  </a:lnTo>
                  <a:lnTo>
                    <a:pt x="111" y="71"/>
                  </a:lnTo>
                  <a:lnTo>
                    <a:pt x="107" y="72"/>
                  </a:lnTo>
                  <a:lnTo>
                    <a:pt x="105" y="72"/>
                  </a:lnTo>
                  <a:lnTo>
                    <a:pt x="100" y="74"/>
                  </a:lnTo>
                  <a:lnTo>
                    <a:pt x="95" y="78"/>
                  </a:lnTo>
                  <a:lnTo>
                    <a:pt x="90" y="81"/>
                  </a:lnTo>
                  <a:lnTo>
                    <a:pt x="85" y="85"/>
                  </a:lnTo>
                  <a:lnTo>
                    <a:pt x="93" y="93"/>
                  </a:lnTo>
                  <a:lnTo>
                    <a:pt x="97" y="89"/>
                  </a:lnTo>
                  <a:lnTo>
                    <a:pt x="101" y="86"/>
                  </a:lnTo>
                  <a:lnTo>
                    <a:pt x="105" y="84"/>
                  </a:lnTo>
                  <a:lnTo>
                    <a:pt x="107" y="82"/>
                  </a:lnTo>
                  <a:lnTo>
                    <a:pt x="111" y="82"/>
                  </a:lnTo>
                  <a:lnTo>
                    <a:pt x="115" y="82"/>
                  </a:lnTo>
                  <a:lnTo>
                    <a:pt x="120" y="82"/>
                  </a:lnTo>
                  <a:lnTo>
                    <a:pt x="126" y="81"/>
                  </a:lnTo>
                  <a:lnTo>
                    <a:pt x="130" y="85"/>
                  </a:lnTo>
                  <a:lnTo>
                    <a:pt x="136" y="86"/>
                  </a:lnTo>
                  <a:lnTo>
                    <a:pt x="142" y="88"/>
                  </a:lnTo>
                  <a:lnTo>
                    <a:pt x="150" y="89"/>
                  </a:lnTo>
                  <a:lnTo>
                    <a:pt x="157" y="91"/>
                  </a:lnTo>
                  <a:lnTo>
                    <a:pt x="152" y="116"/>
                  </a:lnTo>
                  <a:lnTo>
                    <a:pt x="148" y="138"/>
                  </a:lnTo>
                  <a:lnTo>
                    <a:pt x="144" y="155"/>
                  </a:lnTo>
                  <a:lnTo>
                    <a:pt x="142" y="163"/>
                  </a:lnTo>
                  <a:lnTo>
                    <a:pt x="139" y="167"/>
                  </a:lnTo>
                  <a:lnTo>
                    <a:pt x="135" y="173"/>
                  </a:lnTo>
                  <a:lnTo>
                    <a:pt x="129" y="182"/>
                  </a:lnTo>
                  <a:lnTo>
                    <a:pt x="122" y="191"/>
                  </a:lnTo>
                  <a:lnTo>
                    <a:pt x="115" y="200"/>
                  </a:lnTo>
                  <a:lnTo>
                    <a:pt x="110" y="209"/>
                  </a:lnTo>
                  <a:lnTo>
                    <a:pt x="104" y="215"/>
                  </a:lnTo>
                  <a:lnTo>
                    <a:pt x="100" y="220"/>
                  </a:lnTo>
                  <a:lnTo>
                    <a:pt x="97" y="220"/>
                  </a:lnTo>
                  <a:lnTo>
                    <a:pt x="91" y="221"/>
                  </a:lnTo>
                  <a:lnTo>
                    <a:pt x="84" y="221"/>
                  </a:lnTo>
                  <a:lnTo>
                    <a:pt x="77" y="221"/>
                  </a:lnTo>
                  <a:lnTo>
                    <a:pt x="69" y="221"/>
                  </a:lnTo>
                  <a:lnTo>
                    <a:pt x="61" y="221"/>
                  </a:lnTo>
                  <a:lnTo>
                    <a:pt x="55" y="220"/>
                  </a:lnTo>
                  <a:lnTo>
                    <a:pt x="50" y="220"/>
                  </a:lnTo>
                  <a:lnTo>
                    <a:pt x="46" y="215"/>
                  </a:lnTo>
                  <a:lnTo>
                    <a:pt x="42" y="208"/>
                  </a:lnTo>
                  <a:lnTo>
                    <a:pt x="37" y="201"/>
                  </a:lnTo>
                  <a:lnTo>
                    <a:pt x="31" y="193"/>
                  </a:lnTo>
                  <a:lnTo>
                    <a:pt x="25" y="185"/>
                  </a:lnTo>
                  <a:lnTo>
                    <a:pt x="20" y="177"/>
                  </a:lnTo>
                  <a:lnTo>
                    <a:pt x="16" y="171"/>
                  </a:lnTo>
                  <a:lnTo>
                    <a:pt x="13" y="167"/>
                  </a:lnTo>
                  <a:lnTo>
                    <a:pt x="10" y="157"/>
                  </a:lnTo>
                  <a:lnTo>
                    <a:pt x="7" y="139"/>
                  </a:lnTo>
                  <a:lnTo>
                    <a:pt x="4" y="117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F9D8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6" name="Freeform 1050"/>
            <p:cNvSpPr>
              <a:spLocks/>
            </p:cNvSpPr>
            <p:nvPr/>
          </p:nvSpPr>
          <p:spPr bwMode="auto">
            <a:xfrm>
              <a:off x="1130" y="3024"/>
              <a:ext cx="63" cy="204"/>
            </a:xfrm>
            <a:custGeom>
              <a:avLst/>
              <a:gdLst>
                <a:gd name="T0" fmla="*/ 0 w 127"/>
                <a:gd name="T1" fmla="*/ 0 h 408"/>
                <a:gd name="T2" fmla="*/ 0 w 127"/>
                <a:gd name="T3" fmla="*/ 1 h 408"/>
                <a:gd name="T4" fmla="*/ 0 w 127"/>
                <a:gd name="T5" fmla="*/ 1 h 408"/>
                <a:gd name="T6" fmla="*/ 0 w 127"/>
                <a:gd name="T7" fmla="*/ 1 h 408"/>
                <a:gd name="T8" fmla="*/ 0 w 127"/>
                <a:gd name="T9" fmla="*/ 2 h 408"/>
                <a:gd name="T10" fmla="*/ 7 w 127"/>
                <a:gd name="T11" fmla="*/ 25 h 408"/>
                <a:gd name="T12" fmla="*/ 7 w 127"/>
                <a:gd name="T13" fmla="*/ 25 h 408"/>
                <a:gd name="T14" fmla="*/ 7 w 127"/>
                <a:gd name="T15" fmla="*/ 26 h 408"/>
                <a:gd name="T16" fmla="*/ 7 w 127"/>
                <a:gd name="T17" fmla="*/ 26 h 408"/>
                <a:gd name="T18" fmla="*/ 7 w 127"/>
                <a:gd name="T19" fmla="*/ 26 h 408"/>
                <a:gd name="T20" fmla="*/ 0 w 127"/>
                <a:gd name="T21" fmla="*/ 2 h 408"/>
                <a:gd name="T22" fmla="*/ 0 w 127"/>
                <a:gd name="T23" fmla="*/ 2 h 408"/>
                <a:gd name="T24" fmla="*/ 0 w 127"/>
                <a:gd name="T25" fmla="*/ 1 h 408"/>
                <a:gd name="T26" fmla="*/ 0 w 127"/>
                <a:gd name="T27" fmla="*/ 1 h 408"/>
                <a:gd name="T28" fmla="*/ 0 w 127"/>
                <a:gd name="T29" fmla="*/ 0 h 4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7"/>
                <a:gd name="T46" fmla="*/ 0 h 408"/>
                <a:gd name="T47" fmla="*/ 127 w 127"/>
                <a:gd name="T48" fmla="*/ 408 h 4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7" h="408">
                  <a:moveTo>
                    <a:pt x="1" y="0"/>
                  </a:moveTo>
                  <a:lnTo>
                    <a:pt x="3" y="2"/>
                  </a:lnTo>
                  <a:lnTo>
                    <a:pt x="6" y="8"/>
                  </a:lnTo>
                  <a:lnTo>
                    <a:pt x="8" y="15"/>
                  </a:lnTo>
                  <a:lnTo>
                    <a:pt x="9" y="20"/>
                  </a:lnTo>
                  <a:lnTo>
                    <a:pt x="127" y="398"/>
                  </a:lnTo>
                  <a:lnTo>
                    <a:pt x="125" y="399"/>
                  </a:lnTo>
                  <a:lnTo>
                    <a:pt x="122" y="403"/>
                  </a:lnTo>
                  <a:lnTo>
                    <a:pt x="117" y="407"/>
                  </a:lnTo>
                  <a:lnTo>
                    <a:pt x="116" y="408"/>
                  </a:lnTo>
                  <a:lnTo>
                    <a:pt x="3" y="25"/>
                  </a:lnTo>
                  <a:lnTo>
                    <a:pt x="2" y="18"/>
                  </a:lnTo>
                  <a:lnTo>
                    <a:pt x="1" y="10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7" name="Freeform 1051"/>
            <p:cNvSpPr>
              <a:spLocks/>
            </p:cNvSpPr>
            <p:nvPr/>
          </p:nvSpPr>
          <p:spPr bwMode="auto">
            <a:xfrm>
              <a:off x="1164" y="3200"/>
              <a:ext cx="11" cy="6"/>
            </a:xfrm>
            <a:custGeom>
              <a:avLst/>
              <a:gdLst>
                <a:gd name="T0" fmla="*/ 0 w 23"/>
                <a:gd name="T1" fmla="*/ 0 h 13"/>
                <a:gd name="T2" fmla="*/ 0 w 23"/>
                <a:gd name="T3" fmla="*/ 0 h 13"/>
                <a:gd name="T4" fmla="*/ 0 w 23"/>
                <a:gd name="T5" fmla="*/ 0 h 13"/>
                <a:gd name="T6" fmla="*/ 0 w 23"/>
                <a:gd name="T7" fmla="*/ 0 h 13"/>
                <a:gd name="T8" fmla="*/ 0 w 23"/>
                <a:gd name="T9" fmla="*/ 0 h 13"/>
                <a:gd name="T10" fmla="*/ 0 w 23"/>
                <a:gd name="T11" fmla="*/ 0 h 13"/>
                <a:gd name="T12" fmla="*/ 0 w 23"/>
                <a:gd name="T13" fmla="*/ 0 h 13"/>
                <a:gd name="T14" fmla="*/ 0 w 23"/>
                <a:gd name="T15" fmla="*/ 0 h 13"/>
                <a:gd name="T16" fmla="*/ 0 w 23"/>
                <a:gd name="T17" fmla="*/ 0 h 13"/>
                <a:gd name="T18" fmla="*/ 0 w 23"/>
                <a:gd name="T19" fmla="*/ 0 h 13"/>
                <a:gd name="T20" fmla="*/ 0 w 23"/>
                <a:gd name="T21" fmla="*/ 0 h 13"/>
                <a:gd name="T22" fmla="*/ 0 w 23"/>
                <a:gd name="T23" fmla="*/ 0 h 13"/>
                <a:gd name="T24" fmla="*/ 1 w 23"/>
                <a:gd name="T25" fmla="*/ 0 h 13"/>
                <a:gd name="T26" fmla="*/ 1 w 23"/>
                <a:gd name="T27" fmla="*/ 0 h 13"/>
                <a:gd name="T28" fmla="*/ 1 w 23"/>
                <a:gd name="T29" fmla="*/ 0 h 13"/>
                <a:gd name="T30" fmla="*/ 0 w 23"/>
                <a:gd name="T31" fmla="*/ 0 h 13"/>
                <a:gd name="T32" fmla="*/ 0 w 23"/>
                <a:gd name="T33" fmla="*/ 0 h 13"/>
                <a:gd name="T34" fmla="*/ 0 w 23"/>
                <a:gd name="T35" fmla="*/ 0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13"/>
                <a:gd name="T56" fmla="*/ 23 w 23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13">
                  <a:moveTo>
                    <a:pt x="3" y="7"/>
                  </a:moveTo>
                  <a:lnTo>
                    <a:pt x="2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13"/>
                  </a:lnTo>
                  <a:lnTo>
                    <a:pt x="18" y="12"/>
                  </a:lnTo>
                  <a:lnTo>
                    <a:pt x="14" y="9"/>
                  </a:lnTo>
                  <a:lnTo>
                    <a:pt x="8" y="8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9D8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8" name="Freeform 1052"/>
            <p:cNvSpPr>
              <a:spLocks/>
            </p:cNvSpPr>
            <p:nvPr/>
          </p:nvSpPr>
          <p:spPr bwMode="auto">
            <a:xfrm>
              <a:off x="1175" y="3221"/>
              <a:ext cx="20" cy="23"/>
            </a:xfrm>
            <a:custGeom>
              <a:avLst/>
              <a:gdLst>
                <a:gd name="T0" fmla="*/ 1 w 39"/>
                <a:gd name="T1" fmla="*/ 1 h 45"/>
                <a:gd name="T2" fmla="*/ 1 w 39"/>
                <a:gd name="T3" fmla="*/ 2 h 45"/>
                <a:gd name="T4" fmla="*/ 1 w 39"/>
                <a:gd name="T5" fmla="*/ 2 h 45"/>
                <a:gd name="T6" fmla="*/ 1 w 39"/>
                <a:gd name="T7" fmla="*/ 2 h 45"/>
                <a:gd name="T8" fmla="*/ 1 w 39"/>
                <a:gd name="T9" fmla="*/ 2 h 45"/>
                <a:gd name="T10" fmla="*/ 2 w 39"/>
                <a:gd name="T11" fmla="*/ 2 h 45"/>
                <a:gd name="T12" fmla="*/ 2 w 39"/>
                <a:gd name="T13" fmla="*/ 2 h 45"/>
                <a:gd name="T14" fmla="*/ 2 w 39"/>
                <a:gd name="T15" fmla="*/ 2 h 45"/>
                <a:gd name="T16" fmla="*/ 2 w 39"/>
                <a:gd name="T17" fmla="*/ 2 h 45"/>
                <a:gd name="T18" fmla="*/ 2 w 39"/>
                <a:gd name="T19" fmla="*/ 2 h 45"/>
                <a:gd name="T20" fmla="*/ 2 w 39"/>
                <a:gd name="T21" fmla="*/ 2 h 45"/>
                <a:gd name="T22" fmla="*/ 2 w 39"/>
                <a:gd name="T23" fmla="*/ 2 h 45"/>
                <a:gd name="T24" fmla="*/ 2 w 39"/>
                <a:gd name="T25" fmla="*/ 2 h 45"/>
                <a:gd name="T26" fmla="*/ 2 w 39"/>
                <a:gd name="T27" fmla="*/ 2 h 45"/>
                <a:gd name="T28" fmla="*/ 2 w 39"/>
                <a:gd name="T29" fmla="*/ 2 h 45"/>
                <a:gd name="T30" fmla="*/ 2 w 39"/>
                <a:gd name="T31" fmla="*/ 2 h 45"/>
                <a:gd name="T32" fmla="*/ 2 w 39"/>
                <a:gd name="T33" fmla="*/ 3 h 45"/>
                <a:gd name="T34" fmla="*/ 3 w 39"/>
                <a:gd name="T35" fmla="*/ 3 h 45"/>
                <a:gd name="T36" fmla="*/ 3 w 39"/>
                <a:gd name="T37" fmla="*/ 3 h 45"/>
                <a:gd name="T38" fmla="*/ 3 w 39"/>
                <a:gd name="T39" fmla="*/ 3 h 45"/>
                <a:gd name="T40" fmla="*/ 3 w 39"/>
                <a:gd name="T41" fmla="*/ 3 h 45"/>
                <a:gd name="T42" fmla="*/ 3 w 39"/>
                <a:gd name="T43" fmla="*/ 3 h 45"/>
                <a:gd name="T44" fmla="*/ 3 w 39"/>
                <a:gd name="T45" fmla="*/ 3 h 45"/>
                <a:gd name="T46" fmla="*/ 3 w 39"/>
                <a:gd name="T47" fmla="*/ 3 h 45"/>
                <a:gd name="T48" fmla="*/ 2 w 39"/>
                <a:gd name="T49" fmla="*/ 3 h 45"/>
                <a:gd name="T50" fmla="*/ 2 w 39"/>
                <a:gd name="T51" fmla="*/ 3 h 45"/>
                <a:gd name="T52" fmla="*/ 1 w 39"/>
                <a:gd name="T53" fmla="*/ 3 h 45"/>
                <a:gd name="T54" fmla="*/ 1 w 39"/>
                <a:gd name="T55" fmla="*/ 3 h 45"/>
                <a:gd name="T56" fmla="*/ 1 w 39"/>
                <a:gd name="T57" fmla="*/ 2 h 45"/>
                <a:gd name="T58" fmla="*/ 1 w 39"/>
                <a:gd name="T59" fmla="*/ 2 h 45"/>
                <a:gd name="T60" fmla="*/ 0 w 39"/>
                <a:gd name="T61" fmla="*/ 2 h 45"/>
                <a:gd name="T62" fmla="*/ 1 w 39"/>
                <a:gd name="T63" fmla="*/ 1 h 45"/>
                <a:gd name="T64" fmla="*/ 1 w 39"/>
                <a:gd name="T65" fmla="*/ 1 h 45"/>
                <a:gd name="T66" fmla="*/ 1 w 39"/>
                <a:gd name="T67" fmla="*/ 1 h 45"/>
                <a:gd name="T68" fmla="*/ 1 w 39"/>
                <a:gd name="T69" fmla="*/ 0 h 45"/>
                <a:gd name="T70" fmla="*/ 1 w 39"/>
                <a:gd name="T71" fmla="*/ 1 h 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"/>
                <a:gd name="T109" fmla="*/ 0 h 45"/>
                <a:gd name="T110" fmla="*/ 39 w 39"/>
                <a:gd name="T111" fmla="*/ 45 h 4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" h="45">
                  <a:moveTo>
                    <a:pt x="12" y="11"/>
                  </a:moveTo>
                  <a:lnTo>
                    <a:pt x="10" y="19"/>
                  </a:lnTo>
                  <a:lnTo>
                    <a:pt x="12" y="20"/>
                  </a:lnTo>
                  <a:lnTo>
                    <a:pt x="15" y="20"/>
                  </a:lnTo>
                  <a:lnTo>
                    <a:pt x="17" y="21"/>
                  </a:lnTo>
                  <a:lnTo>
                    <a:pt x="18" y="23"/>
                  </a:lnTo>
                  <a:lnTo>
                    <a:pt x="19" y="24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7" y="25"/>
                  </a:lnTo>
                  <a:lnTo>
                    <a:pt x="29" y="30"/>
                  </a:lnTo>
                  <a:lnTo>
                    <a:pt x="31" y="34"/>
                  </a:lnTo>
                  <a:lnTo>
                    <a:pt x="34" y="39"/>
                  </a:lnTo>
                  <a:lnTo>
                    <a:pt x="39" y="43"/>
                  </a:lnTo>
                  <a:lnTo>
                    <a:pt x="38" y="45"/>
                  </a:lnTo>
                  <a:lnTo>
                    <a:pt x="33" y="45"/>
                  </a:lnTo>
                  <a:lnTo>
                    <a:pt x="26" y="42"/>
                  </a:lnTo>
                  <a:lnTo>
                    <a:pt x="19" y="41"/>
                  </a:lnTo>
                  <a:lnTo>
                    <a:pt x="15" y="40"/>
                  </a:lnTo>
                  <a:lnTo>
                    <a:pt x="11" y="36"/>
                  </a:lnTo>
                  <a:lnTo>
                    <a:pt x="7" y="30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3" y="11"/>
                  </a:lnTo>
                  <a:lnTo>
                    <a:pt x="6" y="5"/>
                  </a:lnTo>
                  <a:lnTo>
                    <a:pt x="9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F9D8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9" name="Freeform 1053"/>
            <p:cNvSpPr>
              <a:spLocks/>
            </p:cNvSpPr>
            <p:nvPr/>
          </p:nvSpPr>
          <p:spPr bwMode="auto">
            <a:xfrm>
              <a:off x="1179" y="3245"/>
              <a:ext cx="23" cy="11"/>
            </a:xfrm>
            <a:custGeom>
              <a:avLst/>
              <a:gdLst>
                <a:gd name="T0" fmla="*/ 1 w 46"/>
                <a:gd name="T1" fmla="*/ 2 h 21"/>
                <a:gd name="T2" fmla="*/ 1 w 46"/>
                <a:gd name="T3" fmla="*/ 2 h 21"/>
                <a:gd name="T4" fmla="*/ 1 w 46"/>
                <a:gd name="T5" fmla="*/ 1 h 21"/>
                <a:gd name="T6" fmla="*/ 1 w 46"/>
                <a:gd name="T7" fmla="*/ 1 h 21"/>
                <a:gd name="T8" fmla="*/ 0 w 46"/>
                <a:gd name="T9" fmla="*/ 1 h 21"/>
                <a:gd name="T10" fmla="*/ 0 w 46"/>
                <a:gd name="T11" fmla="*/ 1 h 21"/>
                <a:gd name="T12" fmla="*/ 0 w 46"/>
                <a:gd name="T13" fmla="*/ 1 h 21"/>
                <a:gd name="T14" fmla="*/ 0 w 46"/>
                <a:gd name="T15" fmla="*/ 1 h 21"/>
                <a:gd name="T16" fmla="*/ 1 w 46"/>
                <a:gd name="T17" fmla="*/ 0 h 21"/>
                <a:gd name="T18" fmla="*/ 1 w 46"/>
                <a:gd name="T19" fmla="*/ 1 h 21"/>
                <a:gd name="T20" fmla="*/ 1 w 46"/>
                <a:gd name="T21" fmla="*/ 1 h 21"/>
                <a:gd name="T22" fmla="*/ 1 w 46"/>
                <a:gd name="T23" fmla="*/ 1 h 21"/>
                <a:gd name="T24" fmla="*/ 1 w 46"/>
                <a:gd name="T25" fmla="*/ 1 h 21"/>
                <a:gd name="T26" fmla="*/ 1 w 46"/>
                <a:gd name="T27" fmla="*/ 1 h 21"/>
                <a:gd name="T28" fmla="*/ 1 w 46"/>
                <a:gd name="T29" fmla="*/ 1 h 21"/>
                <a:gd name="T30" fmla="*/ 1 w 46"/>
                <a:gd name="T31" fmla="*/ 1 h 21"/>
                <a:gd name="T32" fmla="*/ 3 w 46"/>
                <a:gd name="T33" fmla="*/ 1 h 21"/>
                <a:gd name="T34" fmla="*/ 3 w 46"/>
                <a:gd name="T35" fmla="*/ 1 h 21"/>
                <a:gd name="T36" fmla="*/ 3 w 46"/>
                <a:gd name="T37" fmla="*/ 1 h 21"/>
                <a:gd name="T38" fmla="*/ 3 w 46"/>
                <a:gd name="T39" fmla="*/ 1 h 21"/>
                <a:gd name="T40" fmla="*/ 3 w 46"/>
                <a:gd name="T41" fmla="*/ 1 h 21"/>
                <a:gd name="T42" fmla="*/ 3 w 46"/>
                <a:gd name="T43" fmla="*/ 1 h 21"/>
                <a:gd name="T44" fmla="*/ 3 w 46"/>
                <a:gd name="T45" fmla="*/ 1 h 21"/>
                <a:gd name="T46" fmla="*/ 3 w 46"/>
                <a:gd name="T47" fmla="*/ 1 h 21"/>
                <a:gd name="T48" fmla="*/ 3 w 46"/>
                <a:gd name="T49" fmla="*/ 1 h 21"/>
                <a:gd name="T50" fmla="*/ 3 w 46"/>
                <a:gd name="T51" fmla="*/ 1 h 21"/>
                <a:gd name="T52" fmla="*/ 3 w 46"/>
                <a:gd name="T53" fmla="*/ 2 h 21"/>
                <a:gd name="T54" fmla="*/ 1 w 46"/>
                <a:gd name="T55" fmla="*/ 2 h 21"/>
                <a:gd name="T56" fmla="*/ 1 w 46"/>
                <a:gd name="T57" fmla="*/ 2 h 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6"/>
                <a:gd name="T88" fmla="*/ 0 h 21"/>
                <a:gd name="T89" fmla="*/ 46 w 46"/>
                <a:gd name="T90" fmla="*/ 21 h 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6" h="21">
                  <a:moveTo>
                    <a:pt x="26" y="21"/>
                  </a:moveTo>
                  <a:lnTo>
                    <a:pt x="19" y="20"/>
                  </a:lnTo>
                  <a:lnTo>
                    <a:pt x="11" y="16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9" y="3"/>
                  </a:lnTo>
                  <a:lnTo>
                    <a:pt x="18" y="6"/>
                  </a:lnTo>
                  <a:lnTo>
                    <a:pt x="30" y="7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39" y="3"/>
                  </a:lnTo>
                  <a:lnTo>
                    <a:pt x="41" y="6"/>
                  </a:lnTo>
                  <a:lnTo>
                    <a:pt x="43" y="8"/>
                  </a:lnTo>
                  <a:lnTo>
                    <a:pt x="45" y="10"/>
                  </a:lnTo>
                  <a:lnTo>
                    <a:pt x="46" y="13"/>
                  </a:lnTo>
                  <a:lnTo>
                    <a:pt x="42" y="15"/>
                  </a:lnTo>
                  <a:lnTo>
                    <a:pt x="37" y="17"/>
                  </a:lnTo>
                  <a:lnTo>
                    <a:pt x="31" y="20"/>
                  </a:lnTo>
                  <a:lnTo>
                    <a:pt x="26" y="21"/>
                  </a:lnTo>
                  <a:close/>
                </a:path>
              </a:pathLst>
            </a:custGeom>
            <a:solidFill>
              <a:srgbClr val="F9D8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0" name="Freeform 1054"/>
            <p:cNvSpPr>
              <a:spLocks/>
            </p:cNvSpPr>
            <p:nvPr/>
          </p:nvSpPr>
          <p:spPr bwMode="auto">
            <a:xfrm>
              <a:off x="1185" y="3258"/>
              <a:ext cx="19" cy="7"/>
            </a:xfrm>
            <a:custGeom>
              <a:avLst/>
              <a:gdLst>
                <a:gd name="T0" fmla="*/ 1 w 37"/>
                <a:gd name="T1" fmla="*/ 0 h 15"/>
                <a:gd name="T2" fmla="*/ 1 w 37"/>
                <a:gd name="T3" fmla="*/ 0 h 15"/>
                <a:gd name="T4" fmla="*/ 1 w 37"/>
                <a:gd name="T5" fmla="*/ 0 h 15"/>
                <a:gd name="T6" fmla="*/ 1 w 37"/>
                <a:gd name="T7" fmla="*/ 0 h 15"/>
                <a:gd name="T8" fmla="*/ 0 w 37"/>
                <a:gd name="T9" fmla="*/ 0 h 15"/>
                <a:gd name="T10" fmla="*/ 1 w 37"/>
                <a:gd name="T11" fmla="*/ 0 h 15"/>
                <a:gd name="T12" fmla="*/ 1 w 37"/>
                <a:gd name="T13" fmla="*/ 0 h 15"/>
                <a:gd name="T14" fmla="*/ 1 w 37"/>
                <a:gd name="T15" fmla="*/ 0 h 15"/>
                <a:gd name="T16" fmla="*/ 1 w 37"/>
                <a:gd name="T17" fmla="*/ 0 h 15"/>
                <a:gd name="T18" fmla="*/ 2 w 37"/>
                <a:gd name="T19" fmla="*/ 0 h 15"/>
                <a:gd name="T20" fmla="*/ 2 w 37"/>
                <a:gd name="T21" fmla="*/ 0 h 15"/>
                <a:gd name="T22" fmla="*/ 2 w 37"/>
                <a:gd name="T23" fmla="*/ 0 h 15"/>
                <a:gd name="T24" fmla="*/ 3 w 37"/>
                <a:gd name="T25" fmla="*/ 0 h 15"/>
                <a:gd name="T26" fmla="*/ 3 w 37"/>
                <a:gd name="T27" fmla="*/ 0 h 15"/>
                <a:gd name="T28" fmla="*/ 3 w 37"/>
                <a:gd name="T29" fmla="*/ 0 h 15"/>
                <a:gd name="T30" fmla="*/ 3 w 37"/>
                <a:gd name="T31" fmla="*/ 0 h 15"/>
                <a:gd name="T32" fmla="*/ 3 w 37"/>
                <a:gd name="T33" fmla="*/ 0 h 15"/>
                <a:gd name="T34" fmla="*/ 3 w 37"/>
                <a:gd name="T35" fmla="*/ 0 h 15"/>
                <a:gd name="T36" fmla="*/ 3 w 37"/>
                <a:gd name="T37" fmla="*/ 0 h 15"/>
                <a:gd name="T38" fmla="*/ 2 w 37"/>
                <a:gd name="T39" fmla="*/ 0 h 15"/>
                <a:gd name="T40" fmla="*/ 2 w 37"/>
                <a:gd name="T41" fmla="*/ 0 h 15"/>
                <a:gd name="T42" fmla="*/ 2 w 37"/>
                <a:gd name="T43" fmla="*/ 0 h 15"/>
                <a:gd name="T44" fmla="*/ 2 w 37"/>
                <a:gd name="T45" fmla="*/ 0 h 15"/>
                <a:gd name="T46" fmla="*/ 1 w 37"/>
                <a:gd name="T47" fmla="*/ 0 h 15"/>
                <a:gd name="T48" fmla="*/ 1 w 37"/>
                <a:gd name="T49" fmla="*/ 0 h 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15"/>
                <a:gd name="T77" fmla="*/ 37 w 37"/>
                <a:gd name="T78" fmla="*/ 15 h 1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15">
                  <a:moveTo>
                    <a:pt x="6" y="12"/>
                  </a:moveTo>
                  <a:lnTo>
                    <a:pt x="5" y="11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5" y="5"/>
                  </a:lnTo>
                  <a:lnTo>
                    <a:pt x="8" y="6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9" y="7"/>
                  </a:lnTo>
                  <a:lnTo>
                    <a:pt x="25" y="5"/>
                  </a:lnTo>
                  <a:lnTo>
                    <a:pt x="30" y="4"/>
                  </a:lnTo>
                  <a:lnTo>
                    <a:pt x="36" y="0"/>
                  </a:lnTo>
                  <a:lnTo>
                    <a:pt x="37" y="1"/>
                  </a:lnTo>
                  <a:lnTo>
                    <a:pt x="36" y="4"/>
                  </a:lnTo>
                  <a:lnTo>
                    <a:pt x="33" y="8"/>
                  </a:lnTo>
                  <a:lnTo>
                    <a:pt x="30" y="13"/>
                  </a:lnTo>
                  <a:lnTo>
                    <a:pt x="28" y="15"/>
                  </a:lnTo>
                  <a:lnTo>
                    <a:pt x="23" y="15"/>
                  </a:lnTo>
                  <a:lnTo>
                    <a:pt x="18" y="14"/>
                  </a:lnTo>
                  <a:lnTo>
                    <a:pt x="11" y="13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F9D8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1" name="Freeform 1055"/>
            <p:cNvSpPr>
              <a:spLocks/>
            </p:cNvSpPr>
            <p:nvPr/>
          </p:nvSpPr>
          <p:spPr bwMode="auto">
            <a:xfrm>
              <a:off x="1193" y="3204"/>
              <a:ext cx="40" cy="68"/>
            </a:xfrm>
            <a:custGeom>
              <a:avLst/>
              <a:gdLst>
                <a:gd name="T0" fmla="*/ 2 w 79"/>
                <a:gd name="T1" fmla="*/ 7 h 136"/>
                <a:gd name="T2" fmla="*/ 2 w 79"/>
                <a:gd name="T3" fmla="*/ 7 h 136"/>
                <a:gd name="T4" fmla="*/ 2 w 79"/>
                <a:gd name="T5" fmla="*/ 6 h 136"/>
                <a:gd name="T6" fmla="*/ 2 w 79"/>
                <a:gd name="T7" fmla="*/ 5 h 136"/>
                <a:gd name="T8" fmla="*/ 1 w 79"/>
                <a:gd name="T9" fmla="*/ 4 h 136"/>
                <a:gd name="T10" fmla="*/ 1 w 79"/>
                <a:gd name="T11" fmla="*/ 4 h 136"/>
                <a:gd name="T12" fmla="*/ 1 w 79"/>
                <a:gd name="T13" fmla="*/ 3 h 136"/>
                <a:gd name="T14" fmla="*/ 1 w 79"/>
                <a:gd name="T15" fmla="*/ 3 h 136"/>
                <a:gd name="T16" fmla="*/ 1 w 79"/>
                <a:gd name="T17" fmla="*/ 3 h 136"/>
                <a:gd name="T18" fmla="*/ 1 w 79"/>
                <a:gd name="T19" fmla="*/ 3 h 136"/>
                <a:gd name="T20" fmla="*/ 1 w 79"/>
                <a:gd name="T21" fmla="*/ 3 h 136"/>
                <a:gd name="T22" fmla="*/ 2 w 79"/>
                <a:gd name="T23" fmla="*/ 3 h 136"/>
                <a:gd name="T24" fmla="*/ 2 w 79"/>
                <a:gd name="T25" fmla="*/ 4 h 136"/>
                <a:gd name="T26" fmla="*/ 3 w 79"/>
                <a:gd name="T27" fmla="*/ 4 h 136"/>
                <a:gd name="T28" fmla="*/ 3 w 79"/>
                <a:gd name="T29" fmla="*/ 4 h 136"/>
                <a:gd name="T30" fmla="*/ 4 w 79"/>
                <a:gd name="T31" fmla="*/ 5 h 136"/>
                <a:gd name="T32" fmla="*/ 4 w 79"/>
                <a:gd name="T33" fmla="*/ 5 h 136"/>
                <a:gd name="T34" fmla="*/ 4 w 79"/>
                <a:gd name="T35" fmla="*/ 5 h 136"/>
                <a:gd name="T36" fmla="*/ 3 w 79"/>
                <a:gd name="T37" fmla="*/ 3 h 136"/>
                <a:gd name="T38" fmla="*/ 3 w 79"/>
                <a:gd name="T39" fmla="*/ 3 h 136"/>
                <a:gd name="T40" fmla="*/ 2 w 79"/>
                <a:gd name="T41" fmla="*/ 3 h 136"/>
                <a:gd name="T42" fmla="*/ 2 w 79"/>
                <a:gd name="T43" fmla="*/ 2 h 136"/>
                <a:gd name="T44" fmla="*/ 1 w 79"/>
                <a:gd name="T45" fmla="*/ 2 h 136"/>
                <a:gd name="T46" fmla="*/ 1 w 79"/>
                <a:gd name="T47" fmla="*/ 2 h 136"/>
                <a:gd name="T48" fmla="*/ 2 w 79"/>
                <a:gd name="T49" fmla="*/ 2 h 136"/>
                <a:gd name="T50" fmla="*/ 2 w 79"/>
                <a:gd name="T51" fmla="*/ 2 h 136"/>
                <a:gd name="T52" fmla="*/ 1 w 79"/>
                <a:gd name="T53" fmla="*/ 1 h 136"/>
                <a:gd name="T54" fmla="*/ 0 w 79"/>
                <a:gd name="T55" fmla="*/ 0 h 136"/>
                <a:gd name="T56" fmla="*/ 1 w 79"/>
                <a:gd name="T57" fmla="*/ 1 h 136"/>
                <a:gd name="T58" fmla="*/ 1 w 79"/>
                <a:gd name="T59" fmla="*/ 1 h 136"/>
                <a:gd name="T60" fmla="*/ 2 w 79"/>
                <a:gd name="T61" fmla="*/ 1 h 136"/>
                <a:gd name="T62" fmla="*/ 2 w 79"/>
                <a:gd name="T63" fmla="*/ 1 h 136"/>
                <a:gd name="T64" fmla="*/ 2 w 79"/>
                <a:gd name="T65" fmla="*/ 1 h 136"/>
                <a:gd name="T66" fmla="*/ 2 w 79"/>
                <a:gd name="T67" fmla="*/ 1 h 136"/>
                <a:gd name="T68" fmla="*/ 2 w 79"/>
                <a:gd name="T69" fmla="*/ 1 h 136"/>
                <a:gd name="T70" fmla="*/ 2 w 79"/>
                <a:gd name="T71" fmla="*/ 1 h 136"/>
                <a:gd name="T72" fmla="*/ 2 w 79"/>
                <a:gd name="T73" fmla="*/ 1 h 136"/>
                <a:gd name="T74" fmla="*/ 3 w 79"/>
                <a:gd name="T75" fmla="*/ 1 h 136"/>
                <a:gd name="T76" fmla="*/ 3 w 79"/>
                <a:gd name="T77" fmla="*/ 2 h 136"/>
                <a:gd name="T78" fmla="*/ 3 w 79"/>
                <a:gd name="T79" fmla="*/ 2 h 136"/>
                <a:gd name="T80" fmla="*/ 4 w 79"/>
                <a:gd name="T81" fmla="*/ 2 h 136"/>
                <a:gd name="T82" fmla="*/ 4 w 79"/>
                <a:gd name="T83" fmla="*/ 2 h 136"/>
                <a:gd name="T84" fmla="*/ 4 w 79"/>
                <a:gd name="T85" fmla="*/ 3 h 136"/>
                <a:gd name="T86" fmla="*/ 4 w 79"/>
                <a:gd name="T87" fmla="*/ 3 h 136"/>
                <a:gd name="T88" fmla="*/ 4 w 79"/>
                <a:gd name="T89" fmla="*/ 3 h 136"/>
                <a:gd name="T90" fmla="*/ 5 w 79"/>
                <a:gd name="T91" fmla="*/ 4 h 136"/>
                <a:gd name="T92" fmla="*/ 5 w 79"/>
                <a:gd name="T93" fmla="*/ 5 h 136"/>
                <a:gd name="T94" fmla="*/ 5 w 79"/>
                <a:gd name="T95" fmla="*/ 6 h 136"/>
                <a:gd name="T96" fmla="*/ 5 w 79"/>
                <a:gd name="T97" fmla="*/ 6 h 136"/>
                <a:gd name="T98" fmla="*/ 5 w 79"/>
                <a:gd name="T99" fmla="*/ 6 h 136"/>
                <a:gd name="T100" fmla="*/ 4 w 79"/>
                <a:gd name="T101" fmla="*/ 7 h 136"/>
                <a:gd name="T102" fmla="*/ 4 w 79"/>
                <a:gd name="T103" fmla="*/ 7 h 136"/>
                <a:gd name="T104" fmla="*/ 4 w 79"/>
                <a:gd name="T105" fmla="*/ 7 h 136"/>
                <a:gd name="T106" fmla="*/ 3 w 79"/>
                <a:gd name="T107" fmla="*/ 7 h 136"/>
                <a:gd name="T108" fmla="*/ 3 w 79"/>
                <a:gd name="T109" fmla="*/ 9 h 136"/>
                <a:gd name="T110" fmla="*/ 3 w 79"/>
                <a:gd name="T111" fmla="*/ 9 h 136"/>
                <a:gd name="T112" fmla="*/ 3 w 79"/>
                <a:gd name="T113" fmla="*/ 9 h 136"/>
                <a:gd name="T114" fmla="*/ 2 w 79"/>
                <a:gd name="T115" fmla="*/ 9 h 136"/>
                <a:gd name="T116" fmla="*/ 2 w 79"/>
                <a:gd name="T117" fmla="*/ 8 h 136"/>
                <a:gd name="T118" fmla="*/ 2 w 79"/>
                <a:gd name="T119" fmla="*/ 7 h 1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"/>
                <a:gd name="T181" fmla="*/ 0 h 136"/>
                <a:gd name="T182" fmla="*/ 79 w 79"/>
                <a:gd name="T183" fmla="*/ 136 h 1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" h="136">
                  <a:moveTo>
                    <a:pt x="23" y="124"/>
                  </a:moveTo>
                  <a:lnTo>
                    <a:pt x="27" y="118"/>
                  </a:lnTo>
                  <a:lnTo>
                    <a:pt x="31" y="106"/>
                  </a:lnTo>
                  <a:lnTo>
                    <a:pt x="27" y="91"/>
                  </a:lnTo>
                  <a:lnTo>
                    <a:pt x="11" y="71"/>
                  </a:lnTo>
                  <a:lnTo>
                    <a:pt x="5" y="65"/>
                  </a:lnTo>
                  <a:lnTo>
                    <a:pt x="2" y="59"/>
                  </a:lnTo>
                  <a:lnTo>
                    <a:pt x="1" y="53"/>
                  </a:lnTo>
                  <a:lnTo>
                    <a:pt x="1" y="50"/>
                  </a:lnTo>
                  <a:lnTo>
                    <a:pt x="6" y="52"/>
                  </a:lnTo>
                  <a:lnTo>
                    <a:pt x="14" y="56"/>
                  </a:lnTo>
                  <a:lnTo>
                    <a:pt x="23" y="61"/>
                  </a:lnTo>
                  <a:lnTo>
                    <a:pt x="28" y="66"/>
                  </a:lnTo>
                  <a:lnTo>
                    <a:pt x="33" y="69"/>
                  </a:lnTo>
                  <a:lnTo>
                    <a:pt x="42" y="77"/>
                  </a:lnTo>
                  <a:lnTo>
                    <a:pt x="51" y="85"/>
                  </a:lnTo>
                  <a:lnTo>
                    <a:pt x="56" y="89"/>
                  </a:lnTo>
                  <a:lnTo>
                    <a:pt x="63" y="81"/>
                  </a:lnTo>
                  <a:lnTo>
                    <a:pt x="35" y="58"/>
                  </a:lnTo>
                  <a:lnTo>
                    <a:pt x="33" y="55"/>
                  </a:lnTo>
                  <a:lnTo>
                    <a:pt x="27" y="52"/>
                  </a:lnTo>
                  <a:lnTo>
                    <a:pt x="20" y="47"/>
                  </a:lnTo>
                  <a:lnTo>
                    <a:pt x="12" y="43"/>
                  </a:lnTo>
                  <a:lnTo>
                    <a:pt x="11" y="36"/>
                  </a:lnTo>
                  <a:lnTo>
                    <a:pt x="17" y="40"/>
                  </a:lnTo>
                  <a:lnTo>
                    <a:pt x="23" y="32"/>
                  </a:lnTo>
                  <a:lnTo>
                    <a:pt x="8" y="20"/>
                  </a:lnTo>
                  <a:lnTo>
                    <a:pt x="0" y="0"/>
                  </a:lnTo>
                  <a:lnTo>
                    <a:pt x="6" y="5"/>
                  </a:lnTo>
                  <a:lnTo>
                    <a:pt x="12" y="7"/>
                  </a:lnTo>
                  <a:lnTo>
                    <a:pt x="17" y="10"/>
                  </a:lnTo>
                  <a:lnTo>
                    <a:pt x="19" y="12"/>
                  </a:lnTo>
                  <a:lnTo>
                    <a:pt x="20" y="13"/>
                  </a:lnTo>
                  <a:lnTo>
                    <a:pt x="23" y="15"/>
                  </a:lnTo>
                  <a:lnTo>
                    <a:pt x="25" y="17"/>
                  </a:lnTo>
                  <a:lnTo>
                    <a:pt x="29" y="22"/>
                  </a:lnTo>
                  <a:lnTo>
                    <a:pt x="34" y="27"/>
                  </a:lnTo>
                  <a:lnTo>
                    <a:pt x="40" y="32"/>
                  </a:lnTo>
                  <a:lnTo>
                    <a:pt x="46" y="37"/>
                  </a:lnTo>
                  <a:lnTo>
                    <a:pt x="51" y="43"/>
                  </a:lnTo>
                  <a:lnTo>
                    <a:pt x="56" y="47"/>
                  </a:lnTo>
                  <a:lnTo>
                    <a:pt x="59" y="51"/>
                  </a:lnTo>
                  <a:lnTo>
                    <a:pt x="62" y="53"/>
                  </a:lnTo>
                  <a:lnTo>
                    <a:pt x="64" y="59"/>
                  </a:lnTo>
                  <a:lnTo>
                    <a:pt x="69" y="69"/>
                  </a:lnTo>
                  <a:lnTo>
                    <a:pt x="73" y="84"/>
                  </a:lnTo>
                  <a:lnTo>
                    <a:pt x="79" y="101"/>
                  </a:lnTo>
                  <a:lnTo>
                    <a:pt x="73" y="105"/>
                  </a:lnTo>
                  <a:lnTo>
                    <a:pt x="67" y="109"/>
                  </a:lnTo>
                  <a:lnTo>
                    <a:pt x="62" y="114"/>
                  </a:lnTo>
                  <a:lnTo>
                    <a:pt x="57" y="119"/>
                  </a:lnTo>
                  <a:lnTo>
                    <a:pt x="53" y="122"/>
                  </a:lnTo>
                  <a:lnTo>
                    <a:pt x="48" y="127"/>
                  </a:lnTo>
                  <a:lnTo>
                    <a:pt x="44" y="131"/>
                  </a:lnTo>
                  <a:lnTo>
                    <a:pt x="41" y="136"/>
                  </a:lnTo>
                  <a:lnTo>
                    <a:pt x="36" y="134"/>
                  </a:lnTo>
                  <a:lnTo>
                    <a:pt x="32" y="130"/>
                  </a:lnTo>
                  <a:lnTo>
                    <a:pt x="27" y="128"/>
                  </a:lnTo>
                  <a:lnTo>
                    <a:pt x="23" y="124"/>
                  </a:lnTo>
                  <a:close/>
                </a:path>
              </a:pathLst>
            </a:custGeom>
            <a:solidFill>
              <a:srgbClr val="F9D8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2" name="Freeform 1056"/>
            <p:cNvSpPr>
              <a:spLocks/>
            </p:cNvSpPr>
            <p:nvPr/>
          </p:nvSpPr>
          <p:spPr bwMode="auto">
            <a:xfrm>
              <a:off x="1215" y="3199"/>
              <a:ext cx="183" cy="382"/>
            </a:xfrm>
            <a:custGeom>
              <a:avLst/>
              <a:gdLst>
                <a:gd name="T0" fmla="*/ 19 w 366"/>
                <a:gd name="T1" fmla="*/ 29 h 762"/>
                <a:gd name="T2" fmla="*/ 19 w 366"/>
                <a:gd name="T3" fmla="*/ 24 h 762"/>
                <a:gd name="T4" fmla="*/ 20 w 366"/>
                <a:gd name="T5" fmla="*/ 7 h 762"/>
                <a:gd name="T6" fmla="*/ 19 w 366"/>
                <a:gd name="T7" fmla="*/ 6 h 762"/>
                <a:gd name="T8" fmla="*/ 17 w 366"/>
                <a:gd name="T9" fmla="*/ 4 h 762"/>
                <a:gd name="T10" fmla="*/ 18 w 366"/>
                <a:gd name="T11" fmla="*/ 10 h 762"/>
                <a:gd name="T12" fmla="*/ 18 w 366"/>
                <a:gd name="T13" fmla="*/ 21 h 762"/>
                <a:gd name="T14" fmla="*/ 18 w 366"/>
                <a:gd name="T15" fmla="*/ 23 h 762"/>
                <a:gd name="T16" fmla="*/ 17 w 366"/>
                <a:gd name="T17" fmla="*/ 24 h 762"/>
                <a:gd name="T18" fmla="*/ 15 w 366"/>
                <a:gd name="T19" fmla="*/ 24 h 762"/>
                <a:gd name="T20" fmla="*/ 13 w 366"/>
                <a:gd name="T21" fmla="*/ 24 h 762"/>
                <a:gd name="T22" fmla="*/ 12 w 366"/>
                <a:gd name="T23" fmla="*/ 24 h 762"/>
                <a:gd name="T24" fmla="*/ 11 w 366"/>
                <a:gd name="T25" fmla="*/ 23 h 762"/>
                <a:gd name="T26" fmla="*/ 9 w 366"/>
                <a:gd name="T27" fmla="*/ 21 h 762"/>
                <a:gd name="T28" fmla="*/ 6 w 366"/>
                <a:gd name="T29" fmla="*/ 19 h 762"/>
                <a:gd name="T30" fmla="*/ 5 w 366"/>
                <a:gd name="T31" fmla="*/ 17 h 762"/>
                <a:gd name="T32" fmla="*/ 3 w 366"/>
                <a:gd name="T33" fmla="*/ 16 h 762"/>
                <a:gd name="T34" fmla="*/ 1 w 366"/>
                <a:gd name="T35" fmla="*/ 14 h 762"/>
                <a:gd name="T36" fmla="*/ 1 w 366"/>
                <a:gd name="T37" fmla="*/ 12 h 762"/>
                <a:gd name="T38" fmla="*/ 1 w 366"/>
                <a:gd name="T39" fmla="*/ 11 h 762"/>
                <a:gd name="T40" fmla="*/ 1 w 366"/>
                <a:gd name="T41" fmla="*/ 10 h 762"/>
                <a:gd name="T42" fmla="*/ 1 w 366"/>
                <a:gd name="T43" fmla="*/ 9 h 762"/>
                <a:gd name="T44" fmla="*/ 3 w 366"/>
                <a:gd name="T45" fmla="*/ 8 h 762"/>
                <a:gd name="T46" fmla="*/ 14 w 366"/>
                <a:gd name="T47" fmla="*/ 18 h 762"/>
                <a:gd name="T48" fmla="*/ 13 w 366"/>
                <a:gd name="T49" fmla="*/ 15 h 762"/>
                <a:gd name="T50" fmla="*/ 16 w 366"/>
                <a:gd name="T51" fmla="*/ 7 h 762"/>
                <a:gd name="T52" fmla="*/ 15 w 366"/>
                <a:gd name="T53" fmla="*/ 4 h 762"/>
                <a:gd name="T54" fmla="*/ 15 w 366"/>
                <a:gd name="T55" fmla="*/ 3 h 762"/>
                <a:gd name="T56" fmla="*/ 17 w 366"/>
                <a:gd name="T57" fmla="*/ 2 h 762"/>
                <a:gd name="T58" fmla="*/ 19 w 366"/>
                <a:gd name="T59" fmla="*/ 2 h 762"/>
                <a:gd name="T60" fmla="*/ 21 w 366"/>
                <a:gd name="T61" fmla="*/ 1 h 762"/>
                <a:gd name="T62" fmla="*/ 22 w 366"/>
                <a:gd name="T63" fmla="*/ 1 h 762"/>
                <a:gd name="T64" fmla="*/ 22 w 366"/>
                <a:gd name="T65" fmla="*/ 1 h 762"/>
                <a:gd name="T66" fmla="*/ 22 w 366"/>
                <a:gd name="T67" fmla="*/ 1 h 762"/>
                <a:gd name="T68" fmla="*/ 22 w 366"/>
                <a:gd name="T69" fmla="*/ 3 h 762"/>
                <a:gd name="T70" fmla="*/ 22 w 366"/>
                <a:gd name="T71" fmla="*/ 6 h 762"/>
                <a:gd name="T72" fmla="*/ 21 w 366"/>
                <a:gd name="T73" fmla="*/ 7 h 762"/>
                <a:gd name="T74" fmla="*/ 21 w 366"/>
                <a:gd name="T75" fmla="*/ 9 h 762"/>
                <a:gd name="T76" fmla="*/ 22 w 366"/>
                <a:gd name="T77" fmla="*/ 17 h 762"/>
                <a:gd name="T78" fmla="*/ 23 w 366"/>
                <a:gd name="T79" fmla="*/ 24 h 762"/>
                <a:gd name="T80" fmla="*/ 23 w 366"/>
                <a:gd name="T81" fmla="*/ 44 h 762"/>
                <a:gd name="T82" fmla="*/ 23 w 366"/>
                <a:gd name="T83" fmla="*/ 48 h 762"/>
                <a:gd name="T84" fmla="*/ 22 w 366"/>
                <a:gd name="T85" fmla="*/ 48 h 762"/>
                <a:gd name="T86" fmla="*/ 20 w 366"/>
                <a:gd name="T87" fmla="*/ 47 h 762"/>
                <a:gd name="T88" fmla="*/ 19 w 366"/>
                <a:gd name="T89" fmla="*/ 47 h 762"/>
                <a:gd name="T90" fmla="*/ 18 w 366"/>
                <a:gd name="T91" fmla="*/ 47 h 762"/>
                <a:gd name="T92" fmla="*/ 18 w 366"/>
                <a:gd name="T93" fmla="*/ 47 h 762"/>
                <a:gd name="T94" fmla="*/ 18 w 366"/>
                <a:gd name="T95" fmla="*/ 44 h 762"/>
                <a:gd name="T96" fmla="*/ 18 w 366"/>
                <a:gd name="T97" fmla="*/ 37 h 7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66"/>
                <a:gd name="T148" fmla="*/ 0 h 762"/>
                <a:gd name="T149" fmla="*/ 366 w 366"/>
                <a:gd name="T150" fmla="*/ 762 h 76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66" h="762">
                  <a:moveTo>
                    <a:pt x="290" y="508"/>
                  </a:moveTo>
                  <a:lnTo>
                    <a:pt x="294" y="457"/>
                  </a:lnTo>
                  <a:lnTo>
                    <a:pt x="298" y="413"/>
                  </a:lnTo>
                  <a:lnTo>
                    <a:pt x="300" y="378"/>
                  </a:lnTo>
                  <a:lnTo>
                    <a:pt x="301" y="353"/>
                  </a:lnTo>
                  <a:lnTo>
                    <a:pt x="306" y="105"/>
                  </a:lnTo>
                  <a:lnTo>
                    <a:pt x="300" y="98"/>
                  </a:lnTo>
                  <a:lnTo>
                    <a:pt x="290" y="84"/>
                  </a:lnTo>
                  <a:lnTo>
                    <a:pt x="278" y="70"/>
                  </a:lnTo>
                  <a:lnTo>
                    <a:pt x="272" y="63"/>
                  </a:lnTo>
                  <a:lnTo>
                    <a:pt x="284" y="108"/>
                  </a:lnTo>
                  <a:lnTo>
                    <a:pt x="283" y="147"/>
                  </a:lnTo>
                  <a:lnTo>
                    <a:pt x="281" y="235"/>
                  </a:lnTo>
                  <a:lnTo>
                    <a:pt x="280" y="323"/>
                  </a:lnTo>
                  <a:lnTo>
                    <a:pt x="279" y="366"/>
                  </a:lnTo>
                  <a:lnTo>
                    <a:pt x="273" y="368"/>
                  </a:lnTo>
                  <a:lnTo>
                    <a:pt x="266" y="371"/>
                  </a:lnTo>
                  <a:lnTo>
                    <a:pt x="258" y="373"/>
                  </a:lnTo>
                  <a:lnTo>
                    <a:pt x="250" y="376"/>
                  </a:lnTo>
                  <a:lnTo>
                    <a:pt x="240" y="379"/>
                  </a:lnTo>
                  <a:lnTo>
                    <a:pt x="231" y="381"/>
                  </a:lnTo>
                  <a:lnTo>
                    <a:pt x="220" y="382"/>
                  </a:lnTo>
                  <a:lnTo>
                    <a:pt x="211" y="383"/>
                  </a:lnTo>
                  <a:lnTo>
                    <a:pt x="202" y="381"/>
                  </a:lnTo>
                  <a:lnTo>
                    <a:pt x="189" y="374"/>
                  </a:lnTo>
                  <a:lnTo>
                    <a:pt x="173" y="363"/>
                  </a:lnTo>
                  <a:lnTo>
                    <a:pt x="155" y="348"/>
                  </a:lnTo>
                  <a:lnTo>
                    <a:pt x="135" y="330"/>
                  </a:lnTo>
                  <a:lnTo>
                    <a:pt x="114" y="312"/>
                  </a:lnTo>
                  <a:lnTo>
                    <a:pt x="94" y="291"/>
                  </a:lnTo>
                  <a:lnTo>
                    <a:pt x="74" y="270"/>
                  </a:lnTo>
                  <a:lnTo>
                    <a:pt x="72" y="267"/>
                  </a:lnTo>
                  <a:lnTo>
                    <a:pt x="65" y="259"/>
                  </a:lnTo>
                  <a:lnTo>
                    <a:pt x="56" y="246"/>
                  </a:lnTo>
                  <a:lnTo>
                    <a:pt x="44" y="232"/>
                  </a:lnTo>
                  <a:lnTo>
                    <a:pt x="31" y="216"/>
                  </a:lnTo>
                  <a:lnTo>
                    <a:pt x="19" y="201"/>
                  </a:lnTo>
                  <a:lnTo>
                    <a:pt x="8" y="189"/>
                  </a:lnTo>
                  <a:lnTo>
                    <a:pt x="0" y="178"/>
                  </a:lnTo>
                  <a:lnTo>
                    <a:pt x="4" y="173"/>
                  </a:lnTo>
                  <a:lnTo>
                    <a:pt x="8" y="166"/>
                  </a:lnTo>
                  <a:lnTo>
                    <a:pt x="15" y="158"/>
                  </a:lnTo>
                  <a:lnTo>
                    <a:pt x="22" y="150"/>
                  </a:lnTo>
                  <a:lnTo>
                    <a:pt x="31" y="142"/>
                  </a:lnTo>
                  <a:lnTo>
                    <a:pt x="42" y="132"/>
                  </a:lnTo>
                  <a:lnTo>
                    <a:pt x="53" y="125"/>
                  </a:lnTo>
                  <a:lnTo>
                    <a:pt x="66" y="120"/>
                  </a:lnTo>
                  <a:lnTo>
                    <a:pt x="225" y="284"/>
                  </a:lnTo>
                  <a:lnTo>
                    <a:pt x="241" y="269"/>
                  </a:lnTo>
                  <a:lnTo>
                    <a:pt x="212" y="239"/>
                  </a:lnTo>
                  <a:lnTo>
                    <a:pt x="258" y="114"/>
                  </a:lnTo>
                  <a:lnTo>
                    <a:pt x="256" y="103"/>
                  </a:lnTo>
                  <a:lnTo>
                    <a:pt x="251" y="80"/>
                  </a:lnTo>
                  <a:lnTo>
                    <a:pt x="247" y="55"/>
                  </a:lnTo>
                  <a:lnTo>
                    <a:pt x="245" y="40"/>
                  </a:lnTo>
                  <a:lnTo>
                    <a:pt x="249" y="37"/>
                  </a:lnTo>
                  <a:lnTo>
                    <a:pt x="257" y="32"/>
                  </a:lnTo>
                  <a:lnTo>
                    <a:pt x="269" y="27"/>
                  </a:lnTo>
                  <a:lnTo>
                    <a:pt x="281" y="23"/>
                  </a:lnTo>
                  <a:lnTo>
                    <a:pt x="298" y="17"/>
                  </a:lnTo>
                  <a:lnTo>
                    <a:pt x="314" y="11"/>
                  </a:lnTo>
                  <a:lnTo>
                    <a:pt x="332" y="6"/>
                  </a:lnTo>
                  <a:lnTo>
                    <a:pt x="352" y="0"/>
                  </a:lnTo>
                  <a:lnTo>
                    <a:pt x="351" y="1"/>
                  </a:lnTo>
                  <a:lnTo>
                    <a:pt x="349" y="2"/>
                  </a:lnTo>
                  <a:lnTo>
                    <a:pt x="348" y="3"/>
                  </a:lnTo>
                  <a:lnTo>
                    <a:pt x="348" y="4"/>
                  </a:lnTo>
                  <a:lnTo>
                    <a:pt x="346" y="9"/>
                  </a:lnTo>
                  <a:lnTo>
                    <a:pt x="346" y="19"/>
                  </a:lnTo>
                  <a:lnTo>
                    <a:pt x="346" y="44"/>
                  </a:lnTo>
                  <a:lnTo>
                    <a:pt x="351" y="86"/>
                  </a:lnTo>
                  <a:lnTo>
                    <a:pt x="340" y="94"/>
                  </a:lnTo>
                  <a:lnTo>
                    <a:pt x="334" y="100"/>
                  </a:lnTo>
                  <a:lnTo>
                    <a:pt x="332" y="103"/>
                  </a:lnTo>
                  <a:lnTo>
                    <a:pt x="331" y="106"/>
                  </a:lnTo>
                  <a:lnTo>
                    <a:pt x="331" y="135"/>
                  </a:lnTo>
                  <a:lnTo>
                    <a:pt x="334" y="194"/>
                  </a:lnTo>
                  <a:lnTo>
                    <a:pt x="344" y="261"/>
                  </a:lnTo>
                  <a:lnTo>
                    <a:pt x="362" y="308"/>
                  </a:lnTo>
                  <a:lnTo>
                    <a:pt x="363" y="379"/>
                  </a:lnTo>
                  <a:lnTo>
                    <a:pt x="364" y="533"/>
                  </a:lnTo>
                  <a:lnTo>
                    <a:pt x="366" y="690"/>
                  </a:lnTo>
                  <a:lnTo>
                    <a:pt x="366" y="762"/>
                  </a:lnTo>
                  <a:lnTo>
                    <a:pt x="361" y="761"/>
                  </a:lnTo>
                  <a:lnTo>
                    <a:pt x="351" y="760"/>
                  </a:lnTo>
                  <a:lnTo>
                    <a:pt x="339" y="758"/>
                  </a:lnTo>
                  <a:lnTo>
                    <a:pt x="325" y="754"/>
                  </a:lnTo>
                  <a:lnTo>
                    <a:pt x="311" y="751"/>
                  </a:lnTo>
                  <a:lnTo>
                    <a:pt x="300" y="748"/>
                  </a:lnTo>
                  <a:lnTo>
                    <a:pt x="292" y="747"/>
                  </a:lnTo>
                  <a:lnTo>
                    <a:pt x="288" y="746"/>
                  </a:lnTo>
                  <a:lnTo>
                    <a:pt x="284" y="744"/>
                  </a:lnTo>
                  <a:lnTo>
                    <a:pt x="280" y="742"/>
                  </a:lnTo>
                  <a:lnTo>
                    <a:pt x="277" y="739"/>
                  </a:lnTo>
                  <a:lnTo>
                    <a:pt x="275" y="736"/>
                  </a:lnTo>
                  <a:lnTo>
                    <a:pt x="275" y="701"/>
                  </a:lnTo>
                  <a:lnTo>
                    <a:pt x="278" y="646"/>
                  </a:lnTo>
                  <a:lnTo>
                    <a:pt x="284" y="578"/>
                  </a:lnTo>
                  <a:lnTo>
                    <a:pt x="290" y="508"/>
                  </a:lnTo>
                  <a:close/>
                </a:path>
              </a:pathLst>
            </a:custGeom>
            <a:solidFill>
              <a:srgbClr val="1C4C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3" name="Freeform 1057"/>
            <p:cNvSpPr>
              <a:spLocks/>
            </p:cNvSpPr>
            <p:nvPr/>
          </p:nvSpPr>
          <p:spPr bwMode="auto">
            <a:xfrm>
              <a:off x="1359" y="3585"/>
              <a:ext cx="77" cy="432"/>
            </a:xfrm>
            <a:custGeom>
              <a:avLst/>
              <a:gdLst>
                <a:gd name="T0" fmla="*/ 0 w 154"/>
                <a:gd name="T1" fmla="*/ 27 h 864"/>
                <a:gd name="T2" fmla="*/ 0 w 154"/>
                <a:gd name="T3" fmla="*/ 24 h 864"/>
                <a:gd name="T4" fmla="*/ 1 w 154"/>
                <a:gd name="T5" fmla="*/ 15 h 864"/>
                <a:gd name="T6" fmla="*/ 1 w 154"/>
                <a:gd name="T7" fmla="*/ 7 h 864"/>
                <a:gd name="T8" fmla="*/ 1 w 154"/>
                <a:gd name="T9" fmla="*/ 0 h 864"/>
                <a:gd name="T10" fmla="*/ 1 w 154"/>
                <a:gd name="T11" fmla="*/ 1 h 864"/>
                <a:gd name="T12" fmla="*/ 3 w 154"/>
                <a:gd name="T13" fmla="*/ 1 h 864"/>
                <a:gd name="T14" fmla="*/ 4 w 154"/>
                <a:gd name="T15" fmla="*/ 1 h 864"/>
                <a:gd name="T16" fmla="*/ 5 w 154"/>
                <a:gd name="T17" fmla="*/ 1 h 864"/>
                <a:gd name="T18" fmla="*/ 5 w 154"/>
                <a:gd name="T19" fmla="*/ 1 h 864"/>
                <a:gd name="T20" fmla="*/ 5 w 154"/>
                <a:gd name="T21" fmla="*/ 1 h 864"/>
                <a:gd name="T22" fmla="*/ 5 w 154"/>
                <a:gd name="T23" fmla="*/ 1 h 864"/>
                <a:gd name="T24" fmla="*/ 5 w 154"/>
                <a:gd name="T25" fmla="*/ 1 h 864"/>
                <a:gd name="T26" fmla="*/ 5 w 154"/>
                <a:gd name="T27" fmla="*/ 1 h 864"/>
                <a:gd name="T28" fmla="*/ 5 w 154"/>
                <a:gd name="T29" fmla="*/ 1 h 864"/>
                <a:gd name="T30" fmla="*/ 5 w 154"/>
                <a:gd name="T31" fmla="*/ 1 h 864"/>
                <a:gd name="T32" fmla="*/ 5 w 154"/>
                <a:gd name="T33" fmla="*/ 1 h 864"/>
                <a:gd name="T34" fmla="*/ 6 w 154"/>
                <a:gd name="T35" fmla="*/ 1 h 864"/>
                <a:gd name="T36" fmla="*/ 6 w 154"/>
                <a:gd name="T37" fmla="*/ 2 h 864"/>
                <a:gd name="T38" fmla="*/ 6 w 154"/>
                <a:gd name="T39" fmla="*/ 2 h 864"/>
                <a:gd name="T40" fmla="*/ 6 w 154"/>
                <a:gd name="T41" fmla="*/ 2 h 864"/>
                <a:gd name="T42" fmla="*/ 6 w 154"/>
                <a:gd name="T43" fmla="*/ 2 h 864"/>
                <a:gd name="T44" fmla="*/ 6 w 154"/>
                <a:gd name="T45" fmla="*/ 2 h 864"/>
                <a:gd name="T46" fmla="*/ 6 w 154"/>
                <a:gd name="T47" fmla="*/ 2 h 864"/>
                <a:gd name="T48" fmla="*/ 6 w 154"/>
                <a:gd name="T49" fmla="*/ 2 h 864"/>
                <a:gd name="T50" fmla="*/ 7 w 154"/>
                <a:gd name="T51" fmla="*/ 24 h 864"/>
                <a:gd name="T52" fmla="*/ 7 w 154"/>
                <a:gd name="T53" fmla="*/ 27 h 864"/>
                <a:gd name="T54" fmla="*/ 9 w 154"/>
                <a:gd name="T55" fmla="*/ 38 h 864"/>
                <a:gd name="T56" fmla="*/ 10 w 154"/>
                <a:gd name="T57" fmla="*/ 48 h 864"/>
                <a:gd name="T58" fmla="*/ 10 w 154"/>
                <a:gd name="T59" fmla="*/ 54 h 864"/>
                <a:gd name="T60" fmla="*/ 10 w 154"/>
                <a:gd name="T61" fmla="*/ 54 h 864"/>
                <a:gd name="T62" fmla="*/ 10 w 154"/>
                <a:gd name="T63" fmla="*/ 54 h 864"/>
                <a:gd name="T64" fmla="*/ 9 w 154"/>
                <a:gd name="T65" fmla="*/ 54 h 864"/>
                <a:gd name="T66" fmla="*/ 9 w 154"/>
                <a:gd name="T67" fmla="*/ 54 h 864"/>
                <a:gd name="T68" fmla="*/ 9 w 154"/>
                <a:gd name="T69" fmla="*/ 54 h 864"/>
                <a:gd name="T70" fmla="*/ 8 w 154"/>
                <a:gd name="T71" fmla="*/ 54 h 864"/>
                <a:gd name="T72" fmla="*/ 7 w 154"/>
                <a:gd name="T73" fmla="*/ 54 h 864"/>
                <a:gd name="T74" fmla="*/ 7 w 154"/>
                <a:gd name="T75" fmla="*/ 54 h 864"/>
                <a:gd name="T76" fmla="*/ 6 w 154"/>
                <a:gd name="T77" fmla="*/ 53 h 864"/>
                <a:gd name="T78" fmla="*/ 6 w 154"/>
                <a:gd name="T79" fmla="*/ 53 h 864"/>
                <a:gd name="T80" fmla="*/ 5 w 154"/>
                <a:gd name="T81" fmla="*/ 53 h 864"/>
                <a:gd name="T82" fmla="*/ 5 w 154"/>
                <a:gd name="T83" fmla="*/ 52 h 864"/>
                <a:gd name="T84" fmla="*/ 4 w 154"/>
                <a:gd name="T85" fmla="*/ 52 h 864"/>
                <a:gd name="T86" fmla="*/ 3 w 154"/>
                <a:gd name="T87" fmla="*/ 52 h 864"/>
                <a:gd name="T88" fmla="*/ 2 w 154"/>
                <a:gd name="T89" fmla="*/ 52 h 864"/>
                <a:gd name="T90" fmla="*/ 1 w 154"/>
                <a:gd name="T91" fmla="*/ 52 h 864"/>
                <a:gd name="T92" fmla="*/ 0 w 154"/>
                <a:gd name="T93" fmla="*/ 27 h 8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4"/>
                <a:gd name="T142" fmla="*/ 0 h 864"/>
                <a:gd name="T143" fmla="*/ 154 w 154"/>
                <a:gd name="T144" fmla="*/ 864 h 8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4" h="864">
                  <a:moveTo>
                    <a:pt x="0" y="424"/>
                  </a:moveTo>
                  <a:lnTo>
                    <a:pt x="0" y="370"/>
                  </a:lnTo>
                  <a:lnTo>
                    <a:pt x="3" y="255"/>
                  </a:lnTo>
                  <a:lnTo>
                    <a:pt x="6" y="118"/>
                  </a:lnTo>
                  <a:lnTo>
                    <a:pt x="8" y="0"/>
                  </a:lnTo>
                  <a:lnTo>
                    <a:pt x="31" y="6"/>
                  </a:lnTo>
                  <a:lnTo>
                    <a:pt x="50" y="10"/>
                  </a:lnTo>
                  <a:lnTo>
                    <a:pt x="64" y="13"/>
                  </a:lnTo>
                  <a:lnTo>
                    <a:pt x="73" y="14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7" y="14"/>
                  </a:lnTo>
                  <a:lnTo>
                    <a:pt x="89" y="13"/>
                  </a:lnTo>
                  <a:lnTo>
                    <a:pt x="90" y="12"/>
                  </a:lnTo>
                  <a:lnTo>
                    <a:pt x="91" y="11"/>
                  </a:lnTo>
                  <a:lnTo>
                    <a:pt x="93" y="10"/>
                  </a:lnTo>
                  <a:lnTo>
                    <a:pt x="96" y="15"/>
                  </a:lnTo>
                  <a:lnTo>
                    <a:pt x="99" y="18"/>
                  </a:lnTo>
                  <a:lnTo>
                    <a:pt x="103" y="19"/>
                  </a:lnTo>
                  <a:lnTo>
                    <a:pt x="105" y="20"/>
                  </a:lnTo>
                  <a:lnTo>
                    <a:pt x="106" y="20"/>
                  </a:lnTo>
                  <a:lnTo>
                    <a:pt x="109" y="20"/>
                  </a:lnTo>
                  <a:lnTo>
                    <a:pt x="111" y="20"/>
                  </a:lnTo>
                  <a:lnTo>
                    <a:pt x="120" y="380"/>
                  </a:lnTo>
                  <a:lnTo>
                    <a:pt x="125" y="446"/>
                  </a:lnTo>
                  <a:lnTo>
                    <a:pt x="135" y="595"/>
                  </a:lnTo>
                  <a:lnTo>
                    <a:pt x="147" y="757"/>
                  </a:lnTo>
                  <a:lnTo>
                    <a:pt x="154" y="862"/>
                  </a:lnTo>
                  <a:lnTo>
                    <a:pt x="150" y="863"/>
                  </a:lnTo>
                  <a:lnTo>
                    <a:pt x="147" y="864"/>
                  </a:lnTo>
                  <a:lnTo>
                    <a:pt x="142" y="863"/>
                  </a:lnTo>
                  <a:lnTo>
                    <a:pt x="139" y="862"/>
                  </a:lnTo>
                  <a:lnTo>
                    <a:pt x="134" y="861"/>
                  </a:lnTo>
                  <a:lnTo>
                    <a:pt x="128" y="857"/>
                  </a:lnTo>
                  <a:lnTo>
                    <a:pt x="121" y="854"/>
                  </a:lnTo>
                  <a:lnTo>
                    <a:pt x="114" y="850"/>
                  </a:lnTo>
                  <a:lnTo>
                    <a:pt x="106" y="846"/>
                  </a:lnTo>
                  <a:lnTo>
                    <a:pt x="96" y="840"/>
                  </a:lnTo>
                  <a:lnTo>
                    <a:pt x="87" y="835"/>
                  </a:lnTo>
                  <a:lnTo>
                    <a:pt x="75" y="831"/>
                  </a:lnTo>
                  <a:lnTo>
                    <a:pt x="64" y="827"/>
                  </a:lnTo>
                  <a:lnTo>
                    <a:pt x="51" y="825"/>
                  </a:lnTo>
                  <a:lnTo>
                    <a:pt x="37" y="824"/>
                  </a:lnTo>
                  <a:lnTo>
                    <a:pt x="22" y="825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1C4C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4" name="Freeform 1058"/>
            <p:cNvSpPr>
              <a:spLocks/>
            </p:cNvSpPr>
            <p:nvPr/>
          </p:nvSpPr>
          <p:spPr bwMode="auto">
            <a:xfrm>
              <a:off x="1449" y="4067"/>
              <a:ext cx="6" cy="3"/>
            </a:xfrm>
            <a:custGeom>
              <a:avLst/>
              <a:gdLst>
                <a:gd name="T0" fmla="*/ 0 w 12"/>
                <a:gd name="T1" fmla="*/ 0 h 5"/>
                <a:gd name="T2" fmla="*/ 1 w 12"/>
                <a:gd name="T3" fmla="*/ 1 h 5"/>
                <a:gd name="T4" fmla="*/ 1 w 12"/>
                <a:gd name="T5" fmla="*/ 1 h 5"/>
                <a:gd name="T6" fmla="*/ 1 w 12"/>
                <a:gd name="T7" fmla="*/ 1 h 5"/>
                <a:gd name="T8" fmla="*/ 1 w 12"/>
                <a:gd name="T9" fmla="*/ 1 h 5"/>
                <a:gd name="T10" fmla="*/ 1 w 12"/>
                <a:gd name="T11" fmla="*/ 1 h 5"/>
                <a:gd name="T12" fmla="*/ 1 w 12"/>
                <a:gd name="T13" fmla="*/ 1 h 5"/>
                <a:gd name="T14" fmla="*/ 1 w 12"/>
                <a:gd name="T15" fmla="*/ 1 h 5"/>
                <a:gd name="T16" fmla="*/ 0 w 12"/>
                <a:gd name="T17" fmla="*/ 1 h 5"/>
                <a:gd name="T18" fmla="*/ 0 w 12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5"/>
                <a:gd name="T32" fmla="*/ 12 w 12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5">
                  <a:moveTo>
                    <a:pt x="0" y="0"/>
                  </a:moveTo>
                  <a:lnTo>
                    <a:pt x="2" y="2"/>
                  </a:lnTo>
                  <a:lnTo>
                    <a:pt x="6" y="3"/>
                  </a:lnTo>
                  <a:lnTo>
                    <a:pt x="8" y="4"/>
                  </a:lnTo>
                  <a:lnTo>
                    <a:pt x="12" y="5"/>
                  </a:lnTo>
                  <a:lnTo>
                    <a:pt x="8" y="4"/>
                  </a:lnTo>
                  <a:lnTo>
                    <a:pt x="6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5" name="Freeform 1059"/>
            <p:cNvSpPr>
              <a:spLocks/>
            </p:cNvSpPr>
            <p:nvPr/>
          </p:nvSpPr>
          <p:spPr bwMode="auto">
            <a:xfrm>
              <a:off x="1322" y="4007"/>
              <a:ext cx="114" cy="45"/>
            </a:xfrm>
            <a:custGeom>
              <a:avLst/>
              <a:gdLst>
                <a:gd name="T0" fmla="*/ 3 w 228"/>
                <a:gd name="T1" fmla="*/ 2 h 89"/>
                <a:gd name="T2" fmla="*/ 5 w 228"/>
                <a:gd name="T3" fmla="*/ 2 h 89"/>
                <a:gd name="T4" fmla="*/ 7 w 228"/>
                <a:gd name="T5" fmla="*/ 1 h 89"/>
                <a:gd name="T6" fmla="*/ 7 w 228"/>
                <a:gd name="T7" fmla="*/ 1 h 89"/>
                <a:gd name="T8" fmla="*/ 7 w 228"/>
                <a:gd name="T9" fmla="*/ 1 h 89"/>
                <a:gd name="T10" fmla="*/ 9 w 228"/>
                <a:gd name="T11" fmla="*/ 1 h 89"/>
                <a:gd name="T12" fmla="*/ 10 w 228"/>
                <a:gd name="T13" fmla="*/ 1 h 89"/>
                <a:gd name="T14" fmla="*/ 11 w 228"/>
                <a:gd name="T15" fmla="*/ 2 h 89"/>
                <a:gd name="T16" fmla="*/ 12 w 228"/>
                <a:gd name="T17" fmla="*/ 2 h 89"/>
                <a:gd name="T18" fmla="*/ 13 w 228"/>
                <a:gd name="T19" fmla="*/ 3 h 89"/>
                <a:gd name="T20" fmla="*/ 13 w 228"/>
                <a:gd name="T21" fmla="*/ 3 h 89"/>
                <a:gd name="T22" fmla="*/ 14 w 228"/>
                <a:gd name="T23" fmla="*/ 3 h 89"/>
                <a:gd name="T24" fmla="*/ 14 w 228"/>
                <a:gd name="T25" fmla="*/ 3 h 89"/>
                <a:gd name="T26" fmla="*/ 14 w 228"/>
                <a:gd name="T27" fmla="*/ 3 h 89"/>
                <a:gd name="T28" fmla="*/ 14 w 228"/>
                <a:gd name="T29" fmla="*/ 3 h 89"/>
                <a:gd name="T30" fmla="*/ 14 w 228"/>
                <a:gd name="T31" fmla="*/ 3 h 89"/>
                <a:gd name="T32" fmla="*/ 14 w 228"/>
                <a:gd name="T33" fmla="*/ 3 h 89"/>
                <a:gd name="T34" fmla="*/ 13 w 228"/>
                <a:gd name="T35" fmla="*/ 4 h 89"/>
                <a:gd name="T36" fmla="*/ 12 w 228"/>
                <a:gd name="T37" fmla="*/ 4 h 89"/>
                <a:gd name="T38" fmla="*/ 11 w 228"/>
                <a:gd name="T39" fmla="*/ 4 h 89"/>
                <a:gd name="T40" fmla="*/ 10 w 228"/>
                <a:gd name="T41" fmla="*/ 4 h 89"/>
                <a:gd name="T42" fmla="*/ 9 w 228"/>
                <a:gd name="T43" fmla="*/ 5 h 89"/>
                <a:gd name="T44" fmla="*/ 7 w 228"/>
                <a:gd name="T45" fmla="*/ 5 h 89"/>
                <a:gd name="T46" fmla="*/ 6 w 228"/>
                <a:gd name="T47" fmla="*/ 5 h 89"/>
                <a:gd name="T48" fmla="*/ 5 w 228"/>
                <a:gd name="T49" fmla="*/ 6 h 89"/>
                <a:gd name="T50" fmla="*/ 4 w 228"/>
                <a:gd name="T51" fmla="*/ 6 h 89"/>
                <a:gd name="T52" fmla="*/ 3 w 228"/>
                <a:gd name="T53" fmla="*/ 6 h 89"/>
                <a:gd name="T54" fmla="*/ 2 w 228"/>
                <a:gd name="T55" fmla="*/ 6 h 89"/>
                <a:gd name="T56" fmla="*/ 1 w 228"/>
                <a:gd name="T57" fmla="*/ 6 h 89"/>
                <a:gd name="T58" fmla="*/ 1 w 228"/>
                <a:gd name="T59" fmla="*/ 5 h 89"/>
                <a:gd name="T60" fmla="*/ 1 w 228"/>
                <a:gd name="T61" fmla="*/ 4 h 89"/>
                <a:gd name="T62" fmla="*/ 1 w 228"/>
                <a:gd name="T63" fmla="*/ 3 h 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8"/>
                <a:gd name="T97" fmla="*/ 0 h 89"/>
                <a:gd name="T98" fmla="*/ 228 w 228"/>
                <a:gd name="T99" fmla="*/ 89 h 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8" h="89">
                  <a:moveTo>
                    <a:pt x="24" y="39"/>
                  </a:moveTo>
                  <a:lnTo>
                    <a:pt x="46" y="31"/>
                  </a:lnTo>
                  <a:lnTo>
                    <a:pt x="64" y="24"/>
                  </a:lnTo>
                  <a:lnTo>
                    <a:pt x="78" y="18"/>
                  </a:lnTo>
                  <a:lnTo>
                    <a:pt x="89" y="12"/>
                  </a:lnTo>
                  <a:lnTo>
                    <a:pt x="99" y="9"/>
                  </a:lnTo>
                  <a:lnTo>
                    <a:pt x="106" y="5"/>
                  </a:lnTo>
                  <a:lnTo>
                    <a:pt x="110" y="2"/>
                  </a:lnTo>
                  <a:lnTo>
                    <a:pt x="113" y="0"/>
                  </a:lnTo>
                  <a:lnTo>
                    <a:pt x="122" y="1"/>
                  </a:lnTo>
                  <a:lnTo>
                    <a:pt x="131" y="2"/>
                  </a:lnTo>
                  <a:lnTo>
                    <a:pt x="139" y="4"/>
                  </a:lnTo>
                  <a:lnTo>
                    <a:pt x="147" y="8"/>
                  </a:lnTo>
                  <a:lnTo>
                    <a:pt x="155" y="11"/>
                  </a:lnTo>
                  <a:lnTo>
                    <a:pt x="163" y="15"/>
                  </a:lnTo>
                  <a:lnTo>
                    <a:pt x="170" y="19"/>
                  </a:lnTo>
                  <a:lnTo>
                    <a:pt x="177" y="23"/>
                  </a:lnTo>
                  <a:lnTo>
                    <a:pt x="183" y="26"/>
                  </a:lnTo>
                  <a:lnTo>
                    <a:pt x="190" y="30"/>
                  </a:lnTo>
                  <a:lnTo>
                    <a:pt x="196" y="33"/>
                  </a:lnTo>
                  <a:lnTo>
                    <a:pt x="202" y="35"/>
                  </a:lnTo>
                  <a:lnTo>
                    <a:pt x="208" y="38"/>
                  </a:lnTo>
                  <a:lnTo>
                    <a:pt x="215" y="39"/>
                  </a:lnTo>
                  <a:lnTo>
                    <a:pt x="221" y="40"/>
                  </a:lnTo>
                  <a:lnTo>
                    <a:pt x="228" y="39"/>
                  </a:lnTo>
                  <a:lnTo>
                    <a:pt x="228" y="40"/>
                  </a:lnTo>
                  <a:lnTo>
                    <a:pt x="228" y="41"/>
                  </a:lnTo>
                  <a:lnTo>
                    <a:pt x="228" y="42"/>
                  </a:lnTo>
                  <a:lnTo>
                    <a:pt x="227" y="43"/>
                  </a:lnTo>
                  <a:lnTo>
                    <a:pt x="224" y="45"/>
                  </a:lnTo>
                  <a:lnTo>
                    <a:pt x="221" y="46"/>
                  </a:lnTo>
                  <a:lnTo>
                    <a:pt x="217" y="47"/>
                  </a:lnTo>
                  <a:lnTo>
                    <a:pt x="213" y="48"/>
                  </a:lnTo>
                  <a:lnTo>
                    <a:pt x="207" y="49"/>
                  </a:lnTo>
                  <a:lnTo>
                    <a:pt x="201" y="51"/>
                  </a:lnTo>
                  <a:lnTo>
                    <a:pt x="193" y="53"/>
                  </a:lnTo>
                  <a:lnTo>
                    <a:pt x="185" y="54"/>
                  </a:lnTo>
                  <a:lnTo>
                    <a:pt x="177" y="55"/>
                  </a:lnTo>
                  <a:lnTo>
                    <a:pt x="169" y="56"/>
                  </a:lnTo>
                  <a:lnTo>
                    <a:pt x="161" y="58"/>
                  </a:lnTo>
                  <a:lnTo>
                    <a:pt x="152" y="61"/>
                  </a:lnTo>
                  <a:lnTo>
                    <a:pt x="144" y="64"/>
                  </a:lnTo>
                  <a:lnTo>
                    <a:pt x="134" y="66"/>
                  </a:lnTo>
                  <a:lnTo>
                    <a:pt x="126" y="70"/>
                  </a:lnTo>
                  <a:lnTo>
                    <a:pt x="116" y="73"/>
                  </a:lnTo>
                  <a:lnTo>
                    <a:pt x="107" y="77"/>
                  </a:lnTo>
                  <a:lnTo>
                    <a:pt x="96" y="80"/>
                  </a:lnTo>
                  <a:lnTo>
                    <a:pt x="86" y="83"/>
                  </a:lnTo>
                  <a:lnTo>
                    <a:pt x="76" y="85"/>
                  </a:lnTo>
                  <a:lnTo>
                    <a:pt x="65" y="87"/>
                  </a:lnTo>
                  <a:lnTo>
                    <a:pt x="56" y="88"/>
                  </a:lnTo>
                  <a:lnTo>
                    <a:pt x="46" y="89"/>
                  </a:lnTo>
                  <a:lnTo>
                    <a:pt x="36" y="89"/>
                  </a:lnTo>
                  <a:lnTo>
                    <a:pt x="28" y="88"/>
                  </a:lnTo>
                  <a:lnTo>
                    <a:pt x="20" y="87"/>
                  </a:lnTo>
                  <a:lnTo>
                    <a:pt x="15" y="85"/>
                  </a:lnTo>
                  <a:lnTo>
                    <a:pt x="9" y="83"/>
                  </a:lnTo>
                  <a:lnTo>
                    <a:pt x="4" y="79"/>
                  </a:lnTo>
                  <a:lnTo>
                    <a:pt x="2" y="75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5" y="53"/>
                  </a:lnTo>
                  <a:lnTo>
                    <a:pt x="12" y="45"/>
                  </a:lnTo>
                  <a:lnTo>
                    <a:pt x="24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6" name="Freeform 1060"/>
            <p:cNvSpPr>
              <a:spLocks/>
            </p:cNvSpPr>
            <p:nvPr/>
          </p:nvSpPr>
          <p:spPr bwMode="auto">
            <a:xfrm>
              <a:off x="1321" y="4045"/>
              <a:ext cx="95" cy="20"/>
            </a:xfrm>
            <a:custGeom>
              <a:avLst/>
              <a:gdLst>
                <a:gd name="T0" fmla="*/ 8 w 191"/>
                <a:gd name="T1" fmla="*/ 0 h 41"/>
                <a:gd name="T2" fmla="*/ 8 w 191"/>
                <a:gd name="T3" fmla="*/ 1 h 41"/>
                <a:gd name="T4" fmla="*/ 7 w 191"/>
                <a:gd name="T5" fmla="*/ 1 h 41"/>
                <a:gd name="T6" fmla="*/ 6 w 191"/>
                <a:gd name="T7" fmla="*/ 1 h 41"/>
                <a:gd name="T8" fmla="*/ 5 w 191"/>
                <a:gd name="T9" fmla="*/ 1 h 41"/>
                <a:gd name="T10" fmla="*/ 4 w 191"/>
                <a:gd name="T11" fmla="*/ 2 h 41"/>
                <a:gd name="T12" fmla="*/ 4 w 191"/>
                <a:gd name="T13" fmla="*/ 2 h 41"/>
                <a:gd name="T14" fmla="*/ 3 w 191"/>
                <a:gd name="T15" fmla="*/ 2 h 41"/>
                <a:gd name="T16" fmla="*/ 2 w 191"/>
                <a:gd name="T17" fmla="*/ 2 h 41"/>
                <a:gd name="T18" fmla="*/ 2 w 191"/>
                <a:gd name="T19" fmla="*/ 2 h 41"/>
                <a:gd name="T20" fmla="*/ 1 w 191"/>
                <a:gd name="T21" fmla="*/ 2 h 41"/>
                <a:gd name="T22" fmla="*/ 1 w 191"/>
                <a:gd name="T23" fmla="*/ 2 h 41"/>
                <a:gd name="T24" fmla="*/ 0 w 191"/>
                <a:gd name="T25" fmla="*/ 2 h 41"/>
                <a:gd name="T26" fmla="*/ 0 w 191"/>
                <a:gd name="T27" fmla="*/ 2 h 41"/>
                <a:gd name="T28" fmla="*/ 0 w 191"/>
                <a:gd name="T29" fmla="*/ 2 h 41"/>
                <a:gd name="T30" fmla="*/ 0 w 191"/>
                <a:gd name="T31" fmla="*/ 2 h 41"/>
                <a:gd name="T32" fmla="*/ 0 w 191"/>
                <a:gd name="T33" fmla="*/ 2 h 41"/>
                <a:gd name="T34" fmla="*/ 0 w 191"/>
                <a:gd name="T35" fmla="*/ 1 h 41"/>
                <a:gd name="T36" fmla="*/ 0 w 191"/>
                <a:gd name="T37" fmla="*/ 1 h 41"/>
                <a:gd name="T38" fmla="*/ 0 w 191"/>
                <a:gd name="T39" fmla="*/ 1 h 41"/>
                <a:gd name="T40" fmla="*/ 0 w 191"/>
                <a:gd name="T41" fmla="*/ 2 h 41"/>
                <a:gd name="T42" fmla="*/ 1 w 191"/>
                <a:gd name="T43" fmla="*/ 2 h 41"/>
                <a:gd name="T44" fmla="*/ 1 w 191"/>
                <a:gd name="T45" fmla="*/ 2 h 41"/>
                <a:gd name="T46" fmla="*/ 2 w 191"/>
                <a:gd name="T47" fmla="*/ 2 h 41"/>
                <a:gd name="T48" fmla="*/ 2 w 191"/>
                <a:gd name="T49" fmla="*/ 2 h 41"/>
                <a:gd name="T50" fmla="*/ 3 w 191"/>
                <a:gd name="T51" fmla="*/ 2 h 41"/>
                <a:gd name="T52" fmla="*/ 3 w 191"/>
                <a:gd name="T53" fmla="*/ 2 h 41"/>
                <a:gd name="T54" fmla="*/ 4 w 191"/>
                <a:gd name="T55" fmla="*/ 2 h 41"/>
                <a:gd name="T56" fmla="*/ 5 w 191"/>
                <a:gd name="T57" fmla="*/ 2 h 41"/>
                <a:gd name="T58" fmla="*/ 6 w 191"/>
                <a:gd name="T59" fmla="*/ 1 h 41"/>
                <a:gd name="T60" fmla="*/ 6 w 191"/>
                <a:gd name="T61" fmla="*/ 1 h 41"/>
                <a:gd name="T62" fmla="*/ 7 w 191"/>
                <a:gd name="T63" fmla="*/ 1 h 41"/>
                <a:gd name="T64" fmla="*/ 7 w 191"/>
                <a:gd name="T65" fmla="*/ 1 h 41"/>
                <a:gd name="T66" fmla="*/ 8 w 191"/>
                <a:gd name="T67" fmla="*/ 1 h 41"/>
                <a:gd name="T68" fmla="*/ 9 w 191"/>
                <a:gd name="T69" fmla="*/ 0 h 41"/>
                <a:gd name="T70" fmla="*/ 9 w 191"/>
                <a:gd name="T71" fmla="*/ 0 h 41"/>
                <a:gd name="T72" fmla="*/ 9 w 191"/>
                <a:gd name="T73" fmla="*/ 0 h 41"/>
                <a:gd name="T74" fmla="*/ 10 w 191"/>
                <a:gd name="T75" fmla="*/ 0 h 41"/>
                <a:gd name="T76" fmla="*/ 10 w 191"/>
                <a:gd name="T77" fmla="*/ 0 h 41"/>
                <a:gd name="T78" fmla="*/ 11 w 191"/>
                <a:gd name="T79" fmla="*/ 0 h 41"/>
                <a:gd name="T80" fmla="*/ 11 w 191"/>
                <a:gd name="T81" fmla="*/ 0 h 41"/>
                <a:gd name="T82" fmla="*/ 11 w 191"/>
                <a:gd name="T83" fmla="*/ 0 h 41"/>
                <a:gd name="T84" fmla="*/ 11 w 191"/>
                <a:gd name="T85" fmla="*/ 0 h 41"/>
                <a:gd name="T86" fmla="*/ 11 w 191"/>
                <a:gd name="T87" fmla="*/ 0 h 41"/>
                <a:gd name="T88" fmla="*/ 11 w 191"/>
                <a:gd name="T89" fmla="*/ 0 h 41"/>
                <a:gd name="T90" fmla="*/ 11 w 191"/>
                <a:gd name="T91" fmla="*/ 0 h 41"/>
                <a:gd name="T92" fmla="*/ 11 w 191"/>
                <a:gd name="T93" fmla="*/ 0 h 41"/>
                <a:gd name="T94" fmla="*/ 11 w 191"/>
                <a:gd name="T95" fmla="*/ 0 h 41"/>
                <a:gd name="T96" fmla="*/ 11 w 191"/>
                <a:gd name="T97" fmla="*/ 0 h 41"/>
                <a:gd name="T98" fmla="*/ 11 w 191"/>
                <a:gd name="T99" fmla="*/ 0 h 41"/>
                <a:gd name="T100" fmla="*/ 11 w 191"/>
                <a:gd name="T101" fmla="*/ 0 h 41"/>
                <a:gd name="T102" fmla="*/ 11 w 191"/>
                <a:gd name="T103" fmla="*/ 0 h 41"/>
                <a:gd name="T104" fmla="*/ 11 w 191"/>
                <a:gd name="T105" fmla="*/ 0 h 41"/>
                <a:gd name="T106" fmla="*/ 10 w 191"/>
                <a:gd name="T107" fmla="*/ 0 h 41"/>
                <a:gd name="T108" fmla="*/ 10 w 191"/>
                <a:gd name="T109" fmla="*/ 0 h 41"/>
                <a:gd name="T110" fmla="*/ 9 w 191"/>
                <a:gd name="T111" fmla="*/ 0 h 41"/>
                <a:gd name="T112" fmla="*/ 9 w 191"/>
                <a:gd name="T113" fmla="*/ 0 h 41"/>
                <a:gd name="T114" fmla="*/ 8 w 191"/>
                <a:gd name="T115" fmla="*/ 0 h 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1"/>
                <a:gd name="T175" fmla="*/ 0 h 41"/>
                <a:gd name="T176" fmla="*/ 191 w 191"/>
                <a:gd name="T177" fmla="*/ 41 h 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1" h="41">
                  <a:moveTo>
                    <a:pt x="143" y="14"/>
                  </a:moveTo>
                  <a:lnTo>
                    <a:pt x="130" y="18"/>
                  </a:lnTo>
                  <a:lnTo>
                    <a:pt x="118" y="23"/>
                  </a:lnTo>
                  <a:lnTo>
                    <a:pt x="105" y="27"/>
                  </a:lnTo>
                  <a:lnTo>
                    <a:pt x="91" y="31"/>
                  </a:lnTo>
                  <a:lnTo>
                    <a:pt x="79" y="34"/>
                  </a:lnTo>
                  <a:lnTo>
                    <a:pt x="66" y="38"/>
                  </a:lnTo>
                  <a:lnTo>
                    <a:pt x="54" y="40"/>
                  </a:lnTo>
                  <a:lnTo>
                    <a:pt x="44" y="41"/>
                  </a:lnTo>
                  <a:lnTo>
                    <a:pt x="35" y="41"/>
                  </a:lnTo>
                  <a:lnTo>
                    <a:pt x="27" y="41"/>
                  </a:lnTo>
                  <a:lnTo>
                    <a:pt x="20" y="40"/>
                  </a:lnTo>
                  <a:lnTo>
                    <a:pt x="14" y="39"/>
                  </a:lnTo>
                  <a:lnTo>
                    <a:pt x="9" y="36"/>
                  </a:lnTo>
                  <a:lnTo>
                    <a:pt x="6" y="35"/>
                  </a:lnTo>
                  <a:lnTo>
                    <a:pt x="2" y="33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5" y="27"/>
                  </a:lnTo>
                  <a:lnTo>
                    <a:pt x="9" y="29"/>
                  </a:lnTo>
                  <a:lnTo>
                    <a:pt x="14" y="32"/>
                  </a:lnTo>
                  <a:lnTo>
                    <a:pt x="21" y="34"/>
                  </a:lnTo>
                  <a:lnTo>
                    <a:pt x="27" y="35"/>
                  </a:lnTo>
                  <a:lnTo>
                    <a:pt x="35" y="36"/>
                  </a:lnTo>
                  <a:lnTo>
                    <a:pt x="42" y="36"/>
                  </a:lnTo>
                  <a:lnTo>
                    <a:pt x="51" y="36"/>
                  </a:lnTo>
                  <a:lnTo>
                    <a:pt x="62" y="35"/>
                  </a:lnTo>
                  <a:lnTo>
                    <a:pt x="73" y="34"/>
                  </a:lnTo>
                  <a:lnTo>
                    <a:pt x="84" y="32"/>
                  </a:lnTo>
                  <a:lnTo>
                    <a:pt x="96" y="29"/>
                  </a:lnTo>
                  <a:lnTo>
                    <a:pt x="106" y="26"/>
                  </a:lnTo>
                  <a:lnTo>
                    <a:pt x="117" y="23"/>
                  </a:lnTo>
                  <a:lnTo>
                    <a:pt x="127" y="19"/>
                  </a:lnTo>
                  <a:lnTo>
                    <a:pt x="137" y="16"/>
                  </a:lnTo>
                  <a:lnTo>
                    <a:pt x="144" y="13"/>
                  </a:lnTo>
                  <a:lnTo>
                    <a:pt x="151" y="11"/>
                  </a:lnTo>
                  <a:lnTo>
                    <a:pt x="158" y="8"/>
                  </a:lnTo>
                  <a:lnTo>
                    <a:pt x="165" y="5"/>
                  </a:lnTo>
                  <a:lnTo>
                    <a:pt x="172" y="4"/>
                  </a:lnTo>
                  <a:lnTo>
                    <a:pt x="178" y="2"/>
                  </a:lnTo>
                  <a:lnTo>
                    <a:pt x="185" y="1"/>
                  </a:lnTo>
                  <a:lnTo>
                    <a:pt x="190" y="0"/>
                  </a:lnTo>
                  <a:lnTo>
                    <a:pt x="191" y="1"/>
                  </a:lnTo>
                  <a:lnTo>
                    <a:pt x="190" y="1"/>
                  </a:lnTo>
                  <a:lnTo>
                    <a:pt x="189" y="2"/>
                  </a:lnTo>
                  <a:lnTo>
                    <a:pt x="188" y="2"/>
                  </a:lnTo>
                  <a:lnTo>
                    <a:pt x="185" y="2"/>
                  </a:lnTo>
                  <a:lnTo>
                    <a:pt x="181" y="3"/>
                  </a:lnTo>
                  <a:lnTo>
                    <a:pt x="178" y="4"/>
                  </a:lnTo>
                  <a:lnTo>
                    <a:pt x="172" y="5"/>
                  </a:lnTo>
                  <a:lnTo>
                    <a:pt x="166" y="8"/>
                  </a:lnTo>
                  <a:lnTo>
                    <a:pt x="159" y="9"/>
                  </a:lnTo>
                  <a:lnTo>
                    <a:pt x="151" y="12"/>
                  </a:lnTo>
                  <a:lnTo>
                    <a:pt x="14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7" name="Freeform 1061"/>
            <p:cNvSpPr>
              <a:spLocks/>
            </p:cNvSpPr>
            <p:nvPr/>
          </p:nvSpPr>
          <p:spPr bwMode="auto">
            <a:xfrm>
              <a:off x="1427" y="4040"/>
              <a:ext cx="10" cy="4"/>
            </a:xfrm>
            <a:custGeom>
              <a:avLst/>
              <a:gdLst>
                <a:gd name="T0" fmla="*/ 0 w 21"/>
                <a:gd name="T1" fmla="*/ 1 h 8"/>
                <a:gd name="T2" fmla="*/ 0 w 21"/>
                <a:gd name="T3" fmla="*/ 1 h 8"/>
                <a:gd name="T4" fmla="*/ 0 w 21"/>
                <a:gd name="T5" fmla="*/ 1 h 8"/>
                <a:gd name="T6" fmla="*/ 0 w 21"/>
                <a:gd name="T7" fmla="*/ 1 h 8"/>
                <a:gd name="T8" fmla="*/ 0 w 21"/>
                <a:gd name="T9" fmla="*/ 1 h 8"/>
                <a:gd name="T10" fmla="*/ 0 w 21"/>
                <a:gd name="T11" fmla="*/ 1 h 8"/>
                <a:gd name="T12" fmla="*/ 0 w 21"/>
                <a:gd name="T13" fmla="*/ 1 h 8"/>
                <a:gd name="T14" fmla="*/ 1 w 21"/>
                <a:gd name="T15" fmla="*/ 1 h 8"/>
                <a:gd name="T16" fmla="*/ 1 w 21"/>
                <a:gd name="T17" fmla="*/ 0 h 8"/>
                <a:gd name="T18" fmla="*/ 1 w 21"/>
                <a:gd name="T19" fmla="*/ 1 h 8"/>
                <a:gd name="T20" fmla="*/ 1 w 21"/>
                <a:gd name="T21" fmla="*/ 1 h 8"/>
                <a:gd name="T22" fmla="*/ 1 w 21"/>
                <a:gd name="T23" fmla="*/ 1 h 8"/>
                <a:gd name="T24" fmla="*/ 1 w 21"/>
                <a:gd name="T25" fmla="*/ 1 h 8"/>
                <a:gd name="T26" fmla="*/ 1 w 21"/>
                <a:gd name="T27" fmla="*/ 1 h 8"/>
                <a:gd name="T28" fmla="*/ 0 w 21"/>
                <a:gd name="T29" fmla="*/ 1 h 8"/>
                <a:gd name="T30" fmla="*/ 0 w 21"/>
                <a:gd name="T31" fmla="*/ 1 h 8"/>
                <a:gd name="T32" fmla="*/ 0 w 21"/>
                <a:gd name="T33" fmla="*/ 1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8"/>
                <a:gd name="T53" fmla="*/ 21 w 21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8">
                  <a:moveTo>
                    <a:pt x="0" y="8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6" y="5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16" y="4"/>
                  </a:lnTo>
                  <a:lnTo>
                    <a:pt x="11" y="6"/>
                  </a:lnTo>
                  <a:lnTo>
                    <a:pt x="6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8" name="Freeform 1062"/>
            <p:cNvSpPr>
              <a:spLocks/>
            </p:cNvSpPr>
            <p:nvPr/>
          </p:nvSpPr>
          <p:spPr bwMode="auto">
            <a:xfrm>
              <a:off x="1478" y="4065"/>
              <a:ext cx="38" cy="9"/>
            </a:xfrm>
            <a:custGeom>
              <a:avLst/>
              <a:gdLst>
                <a:gd name="T0" fmla="*/ 0 w 77"/>
                <a:gd name="T1" fmla="*/ 1 h 17"/>
                <a:gd name="T2" fmla="*/ 0 w 77"/>
                <a:gd name="T3" fmla="*/ 1 h 17"/>
                <a:gd name="T4" fmla="*/ 1 w 77"/>
                <a:gd name="T5" fmla="*/ 1 h 17"/>
                <a:gd name="T6" fmla="*/ 1 w 77"/>
                <a:gd name="T7" fmla="*/ 1 h 17"/>
                <a:gd name="T8" fmla="*/ 2 w 77"/>
                <a:gd name="T9" fmla="*/ 1 h 17"/>
                <a:gd name="T10" fmla="*/ 2 w 77"/>
                <a:gd name="T11" fmla="*/ 1 h 17"/>
                <a:gd name="T12" fmla="*/ 3 w 77"/>
                <a:gd name="T13" fmla="*/ 1 h 17"/>
                <a:gd name="T14" fmla="*/ 3 w 77"/>
                <a:gd name="T15" fmla="*/ 1 h 17"/>
                <a:gd name="T16" fmla="*/ 4 w 77"/>
                <a:gd name="T17" fmla="*/ 1 h 17"/>
                <a:gd name="T18" fmla="*/ 4 w 77"/>
                <a:gd name="T19" fmla="*/ 1 h 17"/>
                <a:gd name="T20" fmla="*/ 4 w 77"/>
                <a:gd name="T21" fmla="*/ 1 h 17"/>
                <a:gd name="T22" fmla="*/ 4 w 77"/>
                <a:gd name="T23" fmla="*/ 1 h 17"/>
                <a:gd name="T24" fmla="*/ 4 w 77"/>
                <a:gd name="T25" fmla="*/ 0 h 17"/>
                <a:gd name="T26" fmla="*/ 4 w 77"/>
                <a:gd name="T27" fmla="*/ 1 h 17"/>
                <a:gd name="T28" fmla="*/ 4 w 77"/>
                <a:gd name="T29" fmla="*/ 1 h 17"/>
                <a:gd name="T30" fmla="*/ 3 w 77"/>
                <a:gd name="T31" fmla="*/ 1 h 17"/>
                <a:gd name="T32" fmla="*/ 3 w 77"/>
                <a:gd name="T33" fmla="*/ 1 h 17"/>
                <a:gd name="T34" fmla="*/ 2 w 77"/>
                <a:gd name="T35" fmla="*/ 1 h 17"/>
                <a:gd name="T36" fmla="*/ 1 w 77"/>
                <a:gd name="T37" fmla="*/ 1 h 17"/>
                <a:gd name="T38" fmla="*/ 1 w 77"/>
                <a:gd name="T39" fmla="*/ 2 h 17"/>
                <a:gd name="T40" fmla="*/ 0 w 77"/>
                <a:gd name="T41" fmla="*/ 2 h 17"/>
                <a:gd name="T42" fmla="*/ 0 w 77"/>
                <a:gd name="T43" fmla="*/ 1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7"/>
                <a:gd name="T67" fmla="*/ 0 h 17"/>
                <a:gd name="T68" fmla="*/ 77 w 77"/>
                <a:gd name="T69" fmla="*/ 17 h 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7" h="17">
                  <a:moveTo>
                    <a:pt x="0" y="16"/>
                  </a:moveTo>
                  <a:lnTo>
                    <a:pt x="8" y="16"/>
                  </a:lnTo>
                  <a:lnTo>
                    <a:pt x="17" y="15"/>
                  </a:lnTo>
                  <a:lnTo>
                    <a:pt x="25" y="15"/>
                  </a:lnTo>
                  <a:lnTo>
                    <a:pt x="34" y="13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2" y="7"/>
                  </a:lnTo>
                  <a:lnTo>
                    <a:pt x="71" y="3"/>
                  </a:lnTo>
                  <a:lnTo>
                    <a:pt x="72" y="2"/>
                  </a:lnTo>
                  <a:lnTo>
                    <a:pt x="75" y="1"/>
                  </a:lnTo>
                  <a:lnTo>
                    <a:pt x="76" y="1"/>
                  </a:lnTo>
                  <a:lnTo>
                    <a:pt x="77" y="0"/>
                  </a:lnTo>
                  <a:lnTo>
                    <a:pt x="77" y="2"/>
                  </a:lnTo>
                  <a:lnTo>
                    <a:pt x="69" y="7"/>
                  </a:lnTo>
                  <a:lnTo>
                    <a:pt x="60" y="10"/>
                  </a:lnTo>
                  <a:lnTo>
                    <a:pt x="50" y="14"/>
                  </a:lnTo>
                  <a:lnTo>
                    <a:pt x="41" y="15"/>
                  </a:lnTo>
                  <a:lnTo>
                    <a:pt x="31" y="16"/>
                  </a:lnTo>
                  <a:lnTo>
                    <a:pt x="20" y="17"/>
                  </a:lnTo>
                  <a:lnTo>
                    <a:pt x="10" y="17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9" name="Freeform 1063"/>
            <p:cNvSpPr>
              <a:spLocks/>
            </p:cNvSpPr>
            <p:nvPr/>
          </p:nvSpPr>
          <p:spPr bwMode="auto">
            <a:xfrm>
              <a:off x="1447" y="4021"/>
              <a:ext cx="71" cy="42"/>
            </a:xfrm>
            <a:custGeom>
              <a:avLst/>
              <a:gdLst>
                <a:gd name="T0" fmla="*/ 9 w 142"/>
                <a:gd name="T1" fmla="*/ 4 h 83"/>
                <a:gd name="T2" fmla="*/ 9 w 142"/>
                <a:gd name="T3" fmla="*/ 4 h 83"/>
                <a:gd name="T4" fmla="*/ 9 w 142"/>
                <a:gd name="T5" fmla="*/ 5 h 83"/>
                <a:gd name="T6" fmla="*/ 9 w 142"/>
                <a:gd name="T7" fmla="*/ 5 h 83"/>
                <a:gd name="T8" fmla="*/ 7 w 142"/>
                <a:gd name="T9" fmla="*/ 5 h 83"/>
                <a:gd name="T10" fmla="*/ 6 w 142"/>
                <a:gd name="T11" fmla="*/ 5 h 83"/>
                <a:gd name="T12" fmla="*/ 5 w 142"/>
                <a:gd name="T13" fmla="*/ 6 h 83"/>
                <a:gd name="T14" fmla="*/ 3 w 142"/>
                <a:gd name="T15" fmla="*/ 6 h 83"/>
                <a:gd name="T16" fmla="*/ 2 w 142"/>
                <a:gd name="T17" fmla="*/ 6 h 83"/>
                <a:gd name="T18" fmla="*/ 1 w 142"/>
                <a:gd name="T19" fmla="*/ 5 h 83"/>
                <a:gd name="T20" fmla="*/ 1 w 142"/>
                <a:gd name="T21" fmla="*/ 5 h 83"/>
                <a:gd name="T22" fmla="*/ 1 w 142"/>
                <a:gd name="T23" fmla="*/ 5 h 83"/>
                <a:gd name="T24" fmla="*/ 1 w 142"/>
                <a:gd name="T25" fmla="*/ 5 h 83"/>
                <a:gd name="T26" fmla="*/ 1 w 142"/>
                <a:gd name="T27" fmla="*/ 4 h 83"/>
                <a:gd name="T28" fmla="*/ 1 w 142"/>
                <a:gd name="T29" fmla="*/ 3 h 83"/>
                <a:gd name="T30" fmla="*/ 1 w 142"/>
                <a:gd name="T31" fmla="*/ 3 h 83"/>
                <a:gd name="T32" fmla="*/ 1 w 142"/>
                <a:gd name="T33" fmla="*/ 2 h 83"/>
                <a:gd name="T34" fmla="*/ 1 w 142"/>
                <a:gd name="T35" fmla="*/ 2 h 83"/>
                <a:gd name="T36" fmla="*/ 1 w 142"/>
                <a:gd name="T37" fmla="*/ 2 h 83"/>
                <a:gd name="T38" fmla="*/ 1 w 142"/>
                <a:gd name="T39" fmla="*/ 2 h 83"/>
                <a:gd name="T40" fmla="*/ 1 w 142"/>
                <a:gd name="T41" fmla="*/ 2 h 83"/>
                <a:gd name="T42" fmla="*/ 1 w 142"/>
                <a:gd name="T43" fmla="*/ 2 h 83"/>
                <a:gd name="T44" fmla="*/ 1 w 142"/>
                <a:gd name="T45" fmla="*/ 1 h 83"/>
                <a:gd name="T46" fmla="*/ 1 w 142"/>
                <a:gd name="T47" fmla="*/ 1 h 83"/>
                <a:gd name="T48" fmla="*/ 0 w 142"/>
                <a:gd name="T49" fmla="*/ 1 h 83"/>
                <a:gd name="T50" fmla="*/ 0 w 142"/>
                <a:gd name="T51" fmla="*/ 1 h 83"/>
                <a:gd name="T52" fmla="*/ 0 w 142"/>
                <a:gd name="T53" fmla="*/ 1 h 83"/>
                <a:gd name="T54" fmla="*/ 0 w 142"/>
                <a:gd name="T55" fmla="*/ 1 h 83"/>
                <a:gd name="T56" fmla="*/ 0 w 142"/>
                <a:gd name="T57" fmla="*/ 1 h 83"/>
                <a:gd name="T58" fmla="*/ 1 w 142"/>
                <a:gd name="T59" fmla="*/ 1 h 83"/>
                <a:gd name="T60" fmla="*/ 1 w 142"/>
                <a:gd name="T61" fmla="*/ 1 h 83"/>
                <a:gd name="T62" fmla="*/ 1 w 142"/>
                <a:gd name="T63" fmla="*/ 1 h 83"/>
                <a:gd name="T64" fmla="*/ 2 w 142"/>
                <a:gd name="T65" fmla="*/ 0 h 83"/>
                <a:gd name="T66" fmla="*/ 3 w 142"/>
                <a:gd name="T67" fmla="*/ 1 h 83"/>
                <a:gd name="T68" fmla="*/ 5 w 142"/>
                <a:gd name="T69" fmla="*/ 1 h 83"/>
                <a:gd name="T70" fmla="*/ 6 w 142"/>
                <a:gd name="T71" fmla="*/ 1 h 83"/>
                <a:gd name="T72" fmla="*/ 9 w 142"/>
                <a:gd name="T73" fmla="*/ 1 h 83"/>
                <a:gd name="T74" fmla="*/ 9 w 142"/>
                <a:gd name="T75" fmla="*/ 2 h 83"/>
                <a:gd name="T76" fmla="*/ 9 w 142"/>
                <a:gd name="T77" fmla="*/ 3 h 83"/>
                <a:gd name="T78" fmla="*/ 9 w 142"/>
                <a:gd name="T79" fmla="*/ 3 h 83"/>
                <a:gd name="T80" fmla="*/ 9 w 142"/>
                <a:gd name="T81" fmla="*/ 4 h 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83"/>
                <a:gd name="T125" fmla="*/ 142 w 142"/>
                <a:gd name="T126" fmla="*/ 83 h 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83">
                  <a:moveTo>
                    <a:pt x="140" y="58"/>
                  </a:moveTo>
                  <a:lnTo>
                    <a:pt x="138" y="62"/>
                  </a:lnTo>
                  <a:lnTo>
                    <a:pt x="134" y="66"/>
                  </a:lnTo>
                  <a:lnTo>
                    <a:pt x="131" y="69"/>
                  </a:lnTo>
                  <a:lnTo>
                    <a:pt x="125" y="72"/>
                  </a:lnTo>
                  <a:lnTo>
                    <a:pt x="102" y="79"/>
                  </a:lnTo>
                  <a:lnTo>
                    <a:pt x="81" y="83"/>
                  </a:lnTo>
                  <a:lnTo>
                    <a:pt x="62" y="83"/>
                  </a:lnTo>
                  <a:lnTo>
                    <a:pt x="43" y="82"/>
                  </a:lnTo>
                  <a:lnTo>
                    <a:pt x="28" y="79"/>
                  </a:lnTo>
                  <a:lnTo>
                    <a:pt x="17" y="74"/>
                  </a:lnTo>
                  <a:lnTo>
                    <a:pt x="8" y="69"/>
                  </a:lnTo>
                  <a:lnTo>
                    <a:pt x="4" y="66"/>
                  </a:lnTo>
                  <a:lnTo>
                    <a:pt x="3" y="58"/>
                  </a:lnTo>
                  <a:lnTo>
                    <a:pt x="2" y="48"/>
                  </a:lnTo>
                  <a:lnTo>
                    <a:pt x="1" y="35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6" y="5"/>
                  </a:lnTo>
                  <a:lnTo>
                    <a:pt x="16" y="3"/>
                  </a:lnTo>
                  <a:lnTo>
                    <a:pt x="27" y="1"/>
                  </a:lnTo>
                  <a:lnTo>
                    <a:pt x="42" y="0"/>
                  </a:lnTo>
                  <a:lnTo>
                    <a:pt x="59" y="1"/>
                  </a:lnTo>
                  <a:lnTo>
                    <a:pt x="81" y="3"/>
                  </a:lnTo>
                  <a:lnTo>
                    <a:pt x="106" y="6"/>
                  </a:lnTo>
                  <a:lnTo>
                    <a:pt x="134" y="12"/>
                  </a:lnTo>
                  <a:lnTo>
                    <a:pt x="138" y="21"/>
                  </a:lnTo>
                  <a:lnTo>
                    <a:pt x="141" y="33"/>
                  </a:lnTo>
                  <a:lnTo>
                    <a:pt x="142" y="46"/>
                  </a:lnTo>
                  <a:lnTo>
                    <a:pt x="14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0" name="Freeform 1064"/>
            <p:cNvSpPr>
              <a:spLocks/>
            </p:cNvSpPr>
            <p:nvPr/>
          </p:nvSpPr>
          <p:spPr bwMode="auto">
            <a:xfrm>
              <a:off x="1425" y="3593"/>
              <a:ext cx="102" cy="425"/>
            </a:xfrm>
            <a:custGeom>
              <a:avLst/>
              <a:gdLst>
                <a:gd name="T0" fmla="*/ 13 w 203"/>
                <a:gd name="T1" fmla="*/ 53 h 852"/>
                <a:gd name="T2" fmla="*/ 11 w 203"/>
                <a:gd name="T3" fmla="*/ 52 h 852"/>
                <a:gd name="T4" fmla="*/ 9 w 203"/>
                <a:gd name="T5" fmla="*/ 52 h 852"/>
                <a:gd name="T6" fmla="*/ 8 w 203"/>
                <a:gd name="T7" fmla="*/ 52 h 852"/>
                <a:gd name="T8" fmla="*/ 6 w 203"/>
                <a:gd name="T9" fmla="*/ 52 h 852"/>
                <a:gd name="T10" fmla="*/ 5 w 203"/>
                <a:gd name="T11" fmla="*/ 52 h 852"/>
                <a:gd name="T12" fmla="*/ 4 w 203"/>
                <a:gd name="T13" fmla="*/ 52 h 852"/>
                <a:gd name="T14" fmla="*/ 4 w 203"/>
                <a:gd name="T15" fmla="*/ 52 h 852"/>
                <a:gd name="T16" fmla="*/ 3 w 203"/>
                <a:gd name="T17" fmla="*/ 52 h 852"/>
                <a:gd name="T18" fmla="*/ 1 w 203"/>
                <a:gd name="T19" fmla="*/ 22 h 852"/>
                <a:gd name="T20" fmla="*/ 1 w 203"/>
                <a:gd name="T21" fmla="*/ 19 h 852"/>
                <a:gd name="T22" fmla="*/ 1 w 203"/>
                <a:gd name="T23" fmla="*/ 12 h 852"/>
                <a:gd name="T24" fmla="*/ 1 w 203"/>
                <a:gd name="T25" fmla="*/ 5 h 852"/>
                <a:gd name="T26" fmla="*/ 0 w 203"/>
                <a:gd name="T27" fmla="*/ 0 h 852"/>
                <a:gd name="T28" fmla="*/ 1 w 203"/>
                <a:gd name="T29" fmla="*/ 0 h 852"/>
                <a:gd name="T30" fmla="*/ 2 w 203"/>
                <a:gd name="T31" fmla="*/ 0 h 852"/>
                <a:gd name="T32" fmla="*/ 2 w 203"/>
                <a:gd name="T33" fmla="*/ 0 h 852"/>
                <a:gd name="T34" fmla="*/ 3 w 203"/>
                <a:gd name="T35" fmla="*/ 0 h 852"/>
                <a:gd name="T36" fmla="*/ 4 w 203"/>
                <a:gd name="T37" fmla="*/ 0 h 852"/>
                <a:gd name="T38" fmla="*/ 5 w 203"/>
                <a:gd name="T39" fmla="*/ 0 h 852"/>
                <a:gd name="T40" fmla="*/ 6 w 203"/>
                <a:gd name="T41" fmla="*/ 0 h 852"/>
                <a:gd name="T42" fmla="*/ 6 w 203"/>
                <a:gd name="T43" fmla="*/ 0 h 852"/>
                <a:gd name="T44" fmla="*/ 7 w 203"/>
                <a:gd name="T45" fmla="*/ 0 h 852"/>
                <a:gd name="T46" fmla="*/ 8 w 203"/>
                <a:gd name="T47" fmla="*/ 0 h 852"/>
                <a:gd name="T48" fmla="*/ 9 w 203"/>
                <a:gd name="T49" fmla="*/ 0 h 852"/>
                <a:gd name="T50" fmla="*/ 10 w 203"/>
                <a:gd name="T51" fmla="*/ 0 h 852"/>
                <a:gd name="T52" fmla="*/ 11 w 203"/>
                <a:gd name="T53" fmla="*/ 0 h 852"/>
                <a:gd name="T54" fmla="*/ 12 w 203"/>
                <a:gd name="T55" fmla="*/ 0 h 852"/>
                <a:gd name="T56" fmla="*/ 12 w 203"/>
                <a:gd name="T57" fmla="*/ 0 h 852"/>
                <a:gd name="T58" fmla="*/ 13 w 203"/>
                <a:gd name="T59" fmla="*/ 0 h 852"/>
                <a:gd name="T60" fmla="*/ 12 w 203"/>
                <a:gd name="T61" fmla="*/ 22 h 852"/>
                <a:gd name="T62" fmla="*/ 12 w 203"/>
                <a:gd name="T63" fmla="*/ 26 h 852"/>
                <a:gd name="T64" fmla="*/ 12 w 203"/>
                <a:gd name="T65" fmla="*/ 35 h 852"/>
                <a:gd name="T66" fmla="*/ 13 w 203"/>
                <a:gd name="T67" fmla="*/ 46 h 852"/>
                <a:gd name="T68" fmla="*/ 13 w 203"/>
                <a:gd name="T69" fmla="*/ 53 h 8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852"/>
                <a:gd name="T107" fmla="*/ 203 w 203"/>
                <a:gd name="T108" fmla="*/ 852 h 8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852">
                  <a:moveTo>
                    <a:pt x="196" y="852"/>
                  </a:moveTo>
                  <a:lnTo>
                    <a:pt x="166" y="845"/>
                  </a:lnTo>
                  <a:lnTo>
                    <a:pt x="139" y="840"/>
                  </a:lnTo>
                  <a:lnTo>
                    <a:pt x="116" y="838"/>
                  </a:lnTo>
                  <a:lnTo>
                    <a:pt x="96" y="837"/>
                  </a:lnTo>
                  <a:lnTo>
                    <a:pt x="78" y="837"/>
                  </a:lnTo>
                  <a:lnTo>
                    <a:pt x="63" y="838"/>
                  </a:lnTo>
                  <a:lnTo>
                    <a:pt x="51" y="839"/>
                  </a:lnTo>
                  <a:lnTo>
                    <a:pt x="41" y="841"/>
                  </a:lnTo>
                  <a:lnTo>
                    <a:pt x="9" y="363"/>
                  </a:lnTo>
                  <a:lnTo>
                    <a:pt x="8" y="314"/>
                  </a:lnTo>
                  <a:lnTo>
                    <a:pt x="4" y="201"/>
                  </a:lnTo>
                  <a:lnTo>
                    <a:pt x="2" y="80"/>
                  </a:lnTo>
                  <a:lnTo>
                    <a:pt x="0" y="5"/>
                  </a:lnTo>
                  <a:lnTo>
                    <a:pt x="9" y="5"/>
                  </a:lnTo>
                  <a:lnTo>
                    <a:pt x="19" y="5"/>
                  </a:lnTo>
                  <a:lnTo>
                    <a:pt x="30" y="6"/>
                  </a:lnTo>
                  <a:lnTo>
                    <a:pt x="43" y="6"/>
                  </a:lnTo>
                  <a:lnTo>
                    <a:pt x="54" y="6"/>
                  </a:lnTo>
                  <a:lnTo>
                    <a:pt x="68" y="6"/>
                  </a:lnTo>
                  <a:lnTo>
                    <a:pt x="81" y="6"/>
                  </a:lnTo>
                  <a:lnTo>
                    <a:pt x="94" y="6"/>
                  </a:lnTo>
                  <a:lnTo>
                    <a:pt x="108" y="5"/>
                  </a:lnTo>
                  <a:lnTo>
                    <a:pt x="123" y="5"/>
                  </a:lnTo>
                  <a:lnTo>
                    <a:pt x="137" y="5"/>
                  </a:lnTo>
                  <a:lnTo>
                    <a:pt x="151" y="4"/>
                  </a:lnTo>
                  <a:lnTo>
                    <a:pt x="165" y="4"/>
                  </a:lnTo>
                  <a:lnTo>
                    <a:pt x="177" y="3"/>
                  </a:lnTo>
                  <a:lnTo>
                    <a:pt x="190" y="2"/>
                  </a:lnTo>
                  <a:lnTo>
                    <a:pt x="203" y="0"/>
                  </a:lnTo>
                  <a:lnTo>
                    <a:pt x="190" y="352"/>
                  </a:lnTo>
                  <a:lnTo>
                    <a:pt x="191" y="418"/>
                  </a:lnTo>
                  <a:lnTo>
                    <a:pt x="192" y="571"/>
                  </a:lnTo>
                  <a:lnTo>
                    <a:pt x="195" y="739"/>
                  </a:lnTo>
                  <a:lnTo>
                    <a:pt x="196" y="852"/>
                  </a:lnTo>
                  <a:close/>
                </a:path>
              </a:pathLst>
            </a:custGeom>
            <a:solidFill>
              <a:srgbClr val="1C4C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1" name="Freeform 1065"/>
            <p:cNvSpPr>
              <a:spLocks/>
            </p:cNvSpPr>
            <p:nvPr/>
          </p:nvSpPr>
          <p:spPr bwMode="auto">
            <a:xfrm>
              <a:off x="1407" y="3206"/>
              <a:ext cx="163" cy="379"/>
            </a:xfrm>
            <a:custGeom>
              <a:avLst/>
              <a:gdLst>
                <a:gd name="T0" fmla="*/ 18 w 326"/>
                <a:gd name="T1" fmla="*/ 47 h 757"/>
                <a:gd name="T2" fmla="*/ 15 w 326"/>
                <a:gd name="T3" fmla="*/ 47 h 757"/>
                <a:gd name="T4" fmla="*/ 13 w 326"/>
                <a:gd name="T5" fmla="*/ 48 h 757"/>
                <a:gd name="T6" fmla="*/ 10 w 326"/>
                <a:gd name="T7" fmla="*/ 48 h 757"/>
                <a:gd name="T8" fmla="*/ 9 w 326"/>
                <a:gd name="T9" fmla="*/ 48 h 757"/>
                <a:gd name="T10" fmla="*/ 5 w 326"/>
                <a:gd name="T11" fmla="*/ 48 h 757"/>
                <a:gd name="T12" fmla="*/ 3 w 326"/>
                <a:gd name="T13" fmla="*/ 48 h 757"/>
                <a:gd name="T14" fmla="*/ 1 w 326"/>
                <a:gd name="T15" fmla="*/ 48 h 757"/>
                <a:gd name="T16" fmla="*/ 1 w 326"/>
                <a:gd name="T17" fmla="*/ 47 h 757"/>
                <a:gd name="T18" fmla="*/ 1 w 326"/>
                <a:gd name="T19" fmla="*/ 43 h 757"/>
                <a:gd name="T20" fmla="*/ 0 w 326"/>
                <a:gd name="T21" fmla="*/ 19 h 757"/>
                <a:gd name="T22" fmla="*/ 1 w 326"/>
                <a:gd name="T23" fmla="*/ 19 h 757"/>
                <a:gd name="T24" fmla="*/ 1 w 326"/>
                <a:gd name="T25" fmla="*/ 19 h 757"/>
                <a:gd name="T26" fmla="*/ 3 w 326"/>
                <a:gd name="T27" fmla="*/ 16 h 757"/>
                <a:gd name="T28" fmla="*/ 6 w 326"/>
                <a:gd name="T29" fmla="*/ 11 h 757"/>
                <a:gd name="T30" fmla="*/ 9 w 326"/>
                <a:gd name="T31" fmla="*/ 9 h 757"/>
                <a:gd name="T32" fmla="*/ 9 w 326"/>
                <a:gd name="T33" fmla="*/ 9 h 757"/>
                <a:gd name="T34" fmla="*/ 9 w 326"/>
                <a:gd name="T35" fmla="*/ 8 h 757"/>
                <a:gd name="T36" fmla="*/ 9 w 326"/>
                <a:gd name="T37" fmla="*/ 8 h 757"/>
                <a:gd name="T38" fmla="*/ 9 w 326"/>
                <a:gd name="T39" fmla="*/ 7 h 757"/>
                <a:gd name="T40" fmla="*/ 10 w 326"/>
                <a:gd name="T41" fmla="*/ 6 h 757"/>
                <a:gd name="T42" fmla="*/ 10 w 326"/>
                <a:gd name="T43" fmla="*/ 6 h 757"/>
                <a:gd name="T44" fmla="*/ 10 w 326"/>
                <a:gd name="T45" fmla="*/ 6 h 757"/>
                <a:gd name="T46" fmla="*/ 10 w 326"/>
                <a:gd name="T47" fmla="*/ 6 h 757"/>
                <a:gd name="T48" fmla="*/ 11 w 326"/>
                <a:gd name="T49" fmla="*/ 4 h 757"/>
                <a:gd name="T50" fmla="*/ 13 w 326"/>
                <a:gd name="T51" fmla="*/ 1 h 757"/>
                <a:gd name="T52" fmla="*/ 17 w 326"/>
                <a:gd name="T53" fmla="*/ 2 h 757"/>
                <a:gd name="T54" fmla="*/ 19 w 326"/>
                <a:gd name="T55" fmla="*/ 3 h 757"/>
                <a:gd name="T56" fmla="*/ 20 w 326"/>
                <a:gd name="T57" fmla="*/ 3 h 757"/>
                <a:gd name="T58" fmla="*/ 20 w 326"/>
                <a:gd name="T59" fmla="*/ 4 h 757"/>
                <a:gd name="T60" fmla="*/ 20 w 326"/>
                <a:gd name="T61" fmla="*/ 5 h 757"/>
                <a:gd name="T62" fmla="*/ 20 w 326"/>
                <a:gd name="T63" fmla="*/ 7 h 757"/>
                <a:gd name="T64" fmla="*/ 20 w 326"/>
                <a:gd name="T65" fmla="*/ 9 h 757"/>
                <a:gd name="T66" fmla="*/ 20 w 326"/>
                <a:gd name="T67" fmla="*/ 10 h 757"/>
                <a:gd name="T68" fmla="*/ 18 w 326"/>
                <a:gd name="T69" fmla="*/ 10 h 757"/>
                <a:gd name="T70" fmla="*/ 16 w 326"/>
                <a:gd name="T71" fmla="*/ 10 h 757"/>
                <a:gd name="T72" fmla="*/ 14 w 326"/>
                <a:gd name="T73" fmla="*/ 11 h 757"/>
                <a:gd name="T74" fmla="*/ 13 w 326"/>
                <a:gd name="T75" fmla="*/ 11 h 757"/>
                <a:gd name="T76" fmla="*/ 13 w 326"/>
                <a:gd name="T77" fmla="*/ 9 h 757"/>
                <a:gd name="T78" fmla="*/ 14 w 326"/>
                <a:gd name="T79" fmla="*/ 8 h 757"/>
                <a:gd name="T80" fmla="*/ 15 w 326"/>
                <a:gd name="T81" fmla="*/ 7 h 757"/>
                <a:gd name="T82" fmla="*/ 17 w 326"/>
                <a:gd name="T83" fmla="*/ 6 h 757"/>
                <a:gd name="T84" fmla="*/ 19 w 326"/>
                <a:gd name="T85" fmla="*/ 5 h 757"/>
                <a:gd name="T86" fmla="*/ 19 w 326"/>
                <a:gd name="T87" fmla="*/ 4 h 757"/>
                <a:gd name="T88" fmla="*/ 18 w 326"/>
                <a:gd name="T89" fmla="*/ 5 h 757"/>
                <a:gd name="T90" fmla="*/ 15 w 326"/>
                <a:gd name="T91" fmla="*/ 6 h 757"/>
                <a:gd name="T92" fmla="*/ 13 w 326"/>
                <a:gd name="T93" fmla="*/ 7 h 757"/>
                <a:gd name="T94" fmla="*/ 12 w 326"/>
                <a:gd name="T95" fmla="*/ 9 h 757"/>
                <a:gd name="T96" fmla="*/ 11 w 326"/>
                <a:gd name="T97" fmla="*/ 12 h 757"/>
                <a:gd name="T98" fmla="*/ 10 w 326"/>
                <a:gd name="T99" fmla="*/ 13 h 757"/>
                <a:gd name="T100" fmla="*/ 9 w 326"/>
                <a:gd name="T101" fmla="*/ 15 h 757"/>
                <a:gd name="T102" fmla="*/ 7 w 326"/>
                <a:gd name="T103" fmla="*/ 16 h 757"/>
                <a:gd name="T104" fmla="*/ 6 w 326"/>
                <a:gd name="T105" fmla="*/ 17 h 757"/>
                <a:gd name="T106" fmla="*/ 6 w 326"/>
                <a:gd name="T107" fmla="*/ 19 h 757"/>
                <a:gd name="T108" fmla="*/ 5 w 326"/>
                <a:gd name="T109" fmla="*/ 29 h 757"/>
                <a:gd name="T110" fmla="*/ 6 w 326"/>
                <a:gd name="T111" fmla="*/ 32 h 757"/>
                <a:gd name="T112" fmla="*/ 7 w 326"/>
                <a:gd name="T113" fmla="*/ 32 h 757"/>
                <a:gd name="T114" fmla="*/ 9 w 326"/>
                <a:gd name="T115" fmla="*/ 32 h 757"/>
                <a:gd name="T116" fmla="*/ 12 w 326"/>
                <a:gd name="T117" fmla="*/ 30 h 757"/>
                <a:gd name="T118" fmla="*/ 16 w 326"/>
                <a:gd name="T119" fmla="*/ 29 h 757"/>
                <a:gd name="T120" fmla="*/ 17 w 326"/>
                <a:gd name="T121" fmla="*/ 30 h 757"/>
                <a:gd name="T122" fmla="*/ 18 w 326"/>
                <a:gd name="T123" fmla="*/ 35 h 757"/>
                <a:gd name="T124" fmla="*/ 18 w 326"/>
                <a:gd name="T125" fmla="*/ 45 h 75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6"/>
                <a:gd name="T190" fmla="*/ 0 h 757"/>
                <a:gd name="T191" fmla="*/ 326 w 326"/>
                <a:gd name="T192" fmla="*/ 757 h 75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6" h="757">
                  <a:moveTo>
                    <a:pt x="282" y="742"/>
                  </a:moveTo>
                  <a:lnTo>
                    <a:pt x="275" y="746"/>
                  </a:lnTo>
                  <a:lnTo>
                    <a:pt x="266" y="748"/>
                  </a:lnTo>
                  <a:lnTo>
                    <a:pt x="252" y="750"/>
                  </a:lnTo>
                  <a:lnTo>
                    <a:pt x="236" y="752"/>
                  </a:lnTo>
                  <a:lnTo>
                    <a:pt x="218" y="754"/>
                  </a:lnTo>
                  <a:lnTo>
                    <a:pt x="197" y="755"/>
                  </a:lnTo>
                  <a:lnTo>
                    <a:pt x="175" y="756"/>
                  </a:lnTo>
                  <a:lnTo>
                    <a:pt x="153" y="756"/>
                  </a:lnTo>
                  <a:lnTo>
                    <a:pt x="131" y="757"/>
                  </a:lnTo>
                  <a:lnTo>
                    <a:pt x="109" y="757"/>
                  </a:lnTo>
                  <a:lnTo>
                    <a:pt x="89" y="757"/>
                  </a:lnTo>
                  <a:lnTo>
                    <a:pt x="69" y="757"/>
                  </a:lnTo>
                  <a:lnTo>
                    <a:pt x="51" y="756"/>
                  </a:lnTo>
                  <a:lnTo>
                    <a:pt x="36" y="756"/>
                  </a:lnTo>
                  <a:lnTo>
                    <a:pt x="23" y="756"/>
                  </a:lnTo>
                  <a:lnTo>
                    <a:pt x="15" y="755"/>
                  </a:lnTo>
                  <a:lnTo>
                    <a:pt x="12" y="739"/>
                  </a:lnTo>
                  <a:lnTo>
                    <a:pt x="7" y="711"/>
                  </a:lnTo>
                  <a:lnTo>
                    <a:pt x="3" y="687"/>
                  </a:lnTo>
                  <a:lnTo>
                    <a:pt x="2" y="676"/>
                  </a:lnTo>
                  <a:lnTo>
                    <a:pt x="0" y="299"/>
                  </a:lnTo>
                  <a:lnTo>
                    <a:pt x="9" y="294"/>
                  </a:lnTo>
                  <a:lnTo>
                    <a:pt x="52" y="243"/>
                  </a:lnTo>
                  <a:lnTo>
                    <a:pt x="84" y="203"/>
                  </a:lnTo>
                  <a:lnTo>
                    <a:pt x="107" y="175"/>
                  </a:lnTo>
                  <a:lnTo>
                    <a:pt x="122" y="155"/>
                  </a:lnTo>
                  <a:lnTo>
                    <a:pt x="131" y="142"/>
                  </a:lnTo>
                  <a:lnTo>
                    <a:pt x="136" y="135"/>
                  </a:lnTo>
                  <a:lnTo>
                    <a:pt x="138" y="132"/>
                  </a:lnTo>
                  <a:lnTo>
                    <a:pt x="138" y="130"/>
                  </a:lnTo>
                  <a:lnTo>
                    <a:pt x="138" y="127"/>
                  </a:lnTo>
                  <a:lnTo>
                    <a:pt x="137" y="124"/>
                  </a:lnTo>
                  <a:lnTo>
                    <a:pt x="134" y="117"/>
                  </a:lnTo>
                  <a:lnTo>
                    <a:pt x="127" y="105"/>
                  </a:lnTo>
                  <a:lnTo>
                    <a:pt x="141" y="102"/>
                  </a:lnTo>
                  <a:lnTo>
                    <a:pt x="151" y="99"/>
                  </a:lnTo>
                  <a:lnTo>
                    <a:pt x="158" y="96"/>
                  </a:lnTo>
                  <a:lnTo>
                    <a:pt x="164" y="94"/>
                  </a:lnTo>
                  <a:lnTo>
                    <a:pt x="167" y="93"/>
                  </a:lnTo>
                  <a:lnTo>
                    <a:pt x="169" y="92"/>
                  </a:lnTo>
                  <a:lnTo>
                    <a:pt x="171" y="90"/>
                  </a:lnTo>
                  <a:lnTo>
                    <a:pt x="172" y="89"/>
                  </a:lnTo>
                  <a:lnTo>
                    <a:pt x="174" y="86"/>
                  </a:lnTo>
                  <a:lnTo>
                    <a:pt x="177" y="76"/>
                  </a:lnTo>
                  <a:lnTo>
                    <a:pt x="184" y="49"/>
                  </a:lnTo>
                  <a:lnTo>
                    <a:pt x="194" y="0"/>
                  </a:lnTo>
                  <a:lnTo>
                    <a:pt x="215" y="8"/>
                  </a:lnTo>
                  <a:lnTo>
                    <a:pt x="237" y="16"/>
                  </a:lnTo>
                  <a:lnTo>
                    <a:pt x="258" y="24"/>
                  </a:lnTo>
                  <a:lnTo>
                    <a:pt x="278" y="32"/>
                  </a:lnTo>
                  <a:lnTo>
                    <a:pt x="294" y="39"/>
                  </a:lnTo>
                  <a:lnTo>
                    <a:pt x="307" y="44"/>
                  </a:lnTo>
                  <a:lnTo>
                    <a:pt x="317" y="48"/>
                  </a:lnTo>
                  <a:lnTo>
                    <a:pt x="321" y="51"/>
                  </a:lnTo>
                  <a:lnTo>
                    <a:pt x="324" y="57"/>
                  </a:lnTo>
                  <a:lnTo>
                    <a:pt x="325" y="66"/>
                  </a:lnTo>
                  <a:lnTo>
                    <a:pt x="325" y="79"/>
                  </a:lnTo>
                  <a:lnTo>
                    <a:pt x="325" y="92"/>
                  </a:lnTo>
                  <a:lnTo>
                    <a:pt x="325" y="104"/>
                  </a:lnTo>
                  <a:lnTo>
                    <a:pt x="325" y="118"/>
                  </a:lnTo>
                  <a:lnTo>
                    <a:pt x="325" y="132"/>
                  </a:lnTo>
                  <a:lnTo>
                    <a:pt x="326" y="148"/>
                  </a:lnTo>
                  <a:lnTo>
                    <a:pt x="312" y="148"/>
                  </a:lnTo>
                  <a:lnTo>
                    <a:pt x="298" y="149"/>
                  </a:lnTo>
                  <a:lnTo>
                    <a:pt x="285" y="152"/>
                  </a:lnTo>
                  <a:lnTo>
                    <a:pt x="270" y="155"/>
                  </a:lnTo>
                  <a:lnTo>
                    <a:pt x="256" y="160"/>
                  </a:lnTo>
                  <a:lnTo>
                    <a:pt x="241" y="165"/>
                  </a:lnTo>
                  <a:lnTo>
                    <a:pt x="227" y="172"/>
                  </a:lnTo>
                  <a:lnTo>
                    <a:pt x="213" y="179"/>
                  </a:lnTo>
                  <a:lnTo>
                    <a:pt x="215" y="167"/>
                  </a:lnTo>
                  <a:lnTo>
                    <a:pt x="218" y="153"/>
                  </a:lnTo>
                  <a:lnTo>
                    <a:pt x="221" y="139"/>
                  </a:lnTo>
                  <a:lnTo>
                    <a:pt x="225" y="126"/>
                  </a:lnTo>
                  <a:lnTo>
                    <a:pt x="228" y="119"/>
                  </a:lnTo>
                  <a:lnTo>
                    <a:pt x="235" y="111"/>
                  </a:lnTo>
                  <a:lnTo>
                    <a:pt x="244" y="102"/>
                  </a:lnTo>
                  <a:lnTo>
                    <a:pt x="256" y="94"/>
                  </a:lnTo>
                  <a:lnTo>
                    <a:pt x="267" y="85"/>
                  </a:lnTo>
                  <a:lnTo>
                    <a:pt x="280" y="77"/>
                  </a:lnTo>
                  <a:lnTo>
                    <a:pt x="292" y="69"/>
                  </a:lnTo>
                  <a:lnTo>
                    <a:pt x="302" y="63"/>
                  </a:lnTo>
                  <a:lnTo>
                    <a:pt x="298" y="64"/>
                  </a:lnTo>
                  <a:lnTo>
                    <a:pt x="288" y="67"/>
                  </a:lnTo>
                  <a:lnTo>
                    <a:pt x="274" y="72"/>
                  </a:lnTo>
                  <a:lnTo>
                    <a:pt x="257" y="79"/>
                  </a:lnTo>
                  <a:lnTo>
                    <a:pt x="240" y="88"/>
                  </a:lnTo>
                  <a:lnTo>
                    <a:pt x="225" y="97"/>
                  </a:lnTo>
                  <a:lnTo>
                    <a:pt x="212" y="108"/>
                  </a:lnTo>
                  <a:lnTo>
                    <a:pt x="204" y="119"/>
                  </a:lnTo>
                  <a:lnTo>
                    <a:pt x="198" y="139"/>
                  </a:lnTo>
                  <a:lnTo>
                    <a:pt x="194" y="160"/>
                  </a:lnTo>
                  <a:lnTo>
                    <a:pt x="191" y="178"/>
                  </a:lnTo>
                  <a:lnTo>
                    <a:pt x="190" y="193"/>
                  </a:lnTo>
                  <a:lnTo>
                    <a:pt x="173" y="205"/>
                  </a:lnTo>
                  <a:lnTo>
                    <a:pt x="156" y="216"/>
                  </a:lnTo>
                  <a:lnTo>
                    <a:pt x="141" y="229"/>
                  </a:lnTo>
                  <a:lnTo>
                    <a:pt x="127" y="239"/>
                  </a:lnTo>
                  <a:lnTo>
                    <a:pt x="115" y="249"/>
                  </a:lnTo>
                  <a:lnTo>
                    <a:pt x="106" y="256"/>
                  </a:lnTo>
                  <a:lnTo>
                    <a:pt x="101" y="261"/>
                  </a:lnTo>
                  <a:lnTo>
                    <a:pt x="99" y="263"/>
                  </a:lnTo>
                  <a:lnTo>
                    <a:pt x="98" y="298"/>
                  </a:lnTo>
                  <a:lnTo>
                    <a:pt x="94" y="374"/>
                  </a:lnTo>
                  <a:lnTo>
                    <a:pt x="93" y="454"/>
                  </a:lnTo>
                  <a:lnTo>
                    <a:pt x="98" y="499"/>
                  </a:lnTo>
                  <a:lnTo>
                    <a:pt x="100" y="503"/>
                  </a:lnTo>
                  <a:lnTo>
                    <a:pt x="105" y="506"/>
                  </a:lnTo>
                  <a:lnTo>
                    <a:pt x="112" y="507"/>
                  </a:lnTo>
                  <a:lnTo>
                    <a:pt x="124" y="507"/>
                  </a:lnTo>
                  <a:lnTo>
                    <a:pt x="143" y="503"/>
                  </a:lnTo>
                  <a:lnTo>
                    <a:pt x="171" y="494"/>
                  </a:lnTo>
                  <a:lnTo>
                    <a:pt x="206" y="480"/>
                  </a:lnTo>
                  <a:lnTo>
                    <a:pt x="252" y="458"/>
                  </a:lnTo>
                  <a:lnTo>
                    <a:pt x="256" y="462"/>
                  </a:lnTo>
                  <a:lnTo>
                    <a:pt x="262" y="467"/>
                  </a:lnTo>
                  <a:lnTo>
                    <a:pt x="271" y="473"/>
                  </a:lnTo>
                  <a:lnTo>
                    <a:pt x="281" y="477"/>
                  </a:lnTo>
                  <a:lnTo>
                    <a:pt x="282" y="557"/>
                  </a:lnTo>
                  <a:lnTo>
                    <a:pt x="283" y="638"/>
                  </a:lnTo>
                  <a:lnTo>
                    <a:pt x="283" y="705"/>
                  </a:lnTo>
                  <a:lnTo>
                    <a:pt x="282" y="742"/>
                  </a:lnTo>
                  <a:close/>
                </a:path>
              </a:pathLst>
            </a:custGeom>
            <a:solidFill>
              <a:srgbClr val="1C4C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2" name="Freeform 1066"/>
            <p:cNvSpPr>
              <a:spLocks/>
            </p:cNvSpPr>
            <p:nvPr/>
          </p:nvSpPr>
          <p:spPr bwMode="auto">
            <a:xfrm>
              <a:off x="1544" y="3383"/>
              <a:ext cx="51" cy="54"/>
            </a:xfrm>
            <a:custGeom>
              <a:avLst/>
              <a:gdLst>
                <a:gd name="T0" fmla="*/ 5 w 103"/>
                <a:gd name="T1" fmla="*/ 6 h 107"/>
                <a:gd name="T2" fmla="*/ 5 w 103"/>
                <a:gd name="T3" fmla="*/ 7 h 107"/>
                <a:gd name="T4" fmla="*/ 4 w 103"/>
                <a:gd name="T5" fmla="*/ 7 h 107"/>
                <a:gd name="T6" fmla="*/ 4 w 103"/>
                <a:gd name="T7" fmla="*/ 7 h 107"/>
                <a:gd name="T8" fmla="*/ 4 w 103"/>
                <a:gd name="T9" fmla="*/ 7 h 107"/>
                <a:gd name="T10" fmla="*/ 3 w 103"/>
                <a:gd name="T11" fmla="*/ 7 h 107"/>
                <a:gd name="T12" fmla="*/ 3 w 103"/>
                <a:gd name="T13" fmla="*/ 7 h 107"/>
                <a:gd name="T14" fmla="*/ 2 w 103"/>
                <a:gd name="T15" fmla="*/ 7 h 107"/>
                <a:gd name="T16" fmla="*/ 2 w 103"/>
                <a:gd name="T17" fmla="*/ 7 h 107"/>
                <a:gd name="T18" fmla="*/ 1 w 103"/>
                <a:gd name="T19" fmla="*/ 7 h 107"/>
                <a:gd name="T20" fmla="*/ 1 w 103"/>
                <a:gd name="T21" fmla="*/ 7 h 107"/>
                <a:gd name="T22" fmla="*/ 1 w 103"/>
                <a:gd name="T23" fmla="*/ 7 h 107"/>
                <a:gd name="T24" fmla="*/ 0 w 103"/>
                <a:gd name="T25" fmla="*/ 7 h 107"/>
                <a:gd name="T26" fmla="*/ 0 w 103"/>
                <a:gd name="T27" fmla="*/ 7 h 107"/>
                <a:gd name="T28" fmla="*/ 0 w 103"/>
                <a:gd name="T29" fmla="*/ 7 h 107"/>
                <a:gd name="T30" fmla="*/ 0 w 103"/>
                <a:gd name="T31" fmla="*/ 7 h 107"/>
                <a:gd name="T32" fmla="*/ 0 w 103"/>
                <a:gd name="T33" fmla="*/ 6 h 107"/>
                <a:gd name="T34" fmla="*/ 0 w 103"/>
                <a:gd name="T35" fmla="*/ 6 h 107"/>
                <a:gd name="T36" fmla="*/ 0 w 103"/>
                <a:gd name="T37" fmla="*/ 6 h 107"/>
                <a:gd name="T38" fmla="*/ 0 w 103"/>
                <a:gd name="T39" fmla="*/ 7 h 107"/>
                <a:gd name="T40" fmla="*/ 1 w 103"/>
                <a:gd name="T41" fmla="*/ 6 h 107"/>
                <a:gd name="T42" fmla="*/ 1 w 103"/>
                <a:gd name="T43" fmla="*/ 6 h 107"/>
                <a:gd name="T44" fmla="*/ 1 w 103"/>
                <a:gd name="T45" fmla="*/ 6 h 107"/>
                <a:gd name="T46" fmla="*/ 2 w 103"/>
                <a:gd name="T47" fmla="*/ 6 h 107"/>
                <a:gd name="T48" fmla="*/ 2 w 103"/>
                <a:gd name="T49" fmla="*/ 6 h 107"/>
                <a:gd name="T50" fmla="*/ 3 w 103"/>
                <a:gd name="T51" fmla="*/ 5 h 107"/>
                <a:gd name="T52" fmla="*/ 3 w 103"/>
                <a:gd name="T53" fmla="*/ 5 h 107"/>
                <a:gd name="T54" fmla="*/ 3 w 103"/>
                <a:gd name="T55" fmla="*/ 4 h 107"/>
                <a:gd name="T56" fmla="*/ 4 w 103"/>
                <a:gd name="T57" fmla="*/ 3 h 107"/>
                <a:gd name="T58" fmla="*/ 3 w 103"/>
                <a:gd name="T59" fmla="*/ 2 h 107"/>
                <a:gd name="T60" fmla="*/ 3 w 103"/>
                <a:gd name="T61" fmla="*/ 1 h 107"/>
                <a:gd name="T62" fmla="*/ 3 w 103"/>
                <a:gd name="T63" fmla="*/ 1 h 107"/>
                <a:gd name="T64" fmla="*/ 3 w 103"/>
                <a:gd name="T65" fmla="*/ 0 h 107"/>
                <a:gd name="T66" fmla="*/ 4 w 103"/>
                <a:gd name="T67" fmla="*/ 1 h 107"/>
                <a:gd name="T68" fmla="*/ 4 w 103"/>
                <a:gd name="T69" fmla="*/ 1 h 107"/>
                <a:gd name="T70" fmla="*/ 5 w 103"/>
                <a:gd name="T71" fmla="*/ 1 h 107"/>
                <a:gd name="T72" fmla="*/ 5 w 103"/>
                <a:gd name="T73" fmla="*/ 1 h 107"/>
                <a:gd name="T74" fmla="*/ 5 w 103"/>
                <a:gd name="T75" fmla="*/ 1 h 107"/>
                <a:gd name="T76" fmla="*/ 6 w 103"/>
                <a:gd name="T77" fmla="*/ 1 h 107"/>
                <a:gd name="T78" fmla="*/ 6 w 103"/>
                <a:gd name="T79" fmla="*/ 1 h 107"/>
                <a:gd name="T80" fmla="*/ 6 w 103"/>
                <a:gd name="T81" fmla="*/ 1 h 107"/>
                <a:gd name="T82" fmla="*/ 6 w 103"/>
                <a:gd name="T83" fmla="*/ 1 h 107"/>
                <a:gd name="T84" fmla="*/ 6 w 103"/>
                <a:gd name="T85" fmla="*/ 2 h 107"/>
                <a:gd name="T86" fmla="*/ 6 w 103"/>
                <a:gd name="T87" fmla="*/ 2 h 107"/>
                <a:gd name="T88" fmla="*/ 6 w 103"/>
                <a:gd name="T89" fmla="*/ 2 h 107"/>
                <a:gd name="T90" fmla="*/ 6 w 103"/>
                <a:gd name="T91" fmla="*/ 2 h 107"/>
                <a:gd name="T92" fmla="*/ 6 w 103"/>
                <a:gd name="T93" fmla="*/ 2 h 107"/>
                <a:gd name="T94" fmla="*/ 6 w 103"/>
                <a:gd name="T95" fmla="*/ 2 h 107"/>
                <a:gd name="T96" fmla="*/ 6 w 103"/>
                <a:gd name="T97" fmla="*/ 2 h 107"/>
                <a:gd name="T98" fmla="*/ 6 w 103"/>
                <a:gd name="T99" fmla="*/ 2 h 107"/>
                <a:gd name="T100" fmla="*/ 6 w 103"/>
                <a:gd name="T101" fmla="*/ 3 h 107"/>
                <a:gd name="T102" fmla="*/ 6 w 103"/>
                <a:gd name="T103" fmla="*/ 4 h 107"/>
                <a:gd name="T104" fmla="*/ 6 w 103"/>
                <a:gd name="T105" fmla="*/ 5 h 107"/>
                <a:gd name="T106" fmla="*/ 5 w 103"/>
                <a:gd name="T107" fmla="*/ 6 h 1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3"/>
                <a:gd name="T163" fmla="*/ 0 h 107"/>
                <a:gd name="T164" fmla="*/ 103 w 103"/>
                <a:gd name="T165" fmla="*/ 107 h 1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3" h="107">
                  <a:moveTo>
                    <a:pt x="88" y="94"/>
                  </a:moveTo>
                  <a:lnTo>
                    <a:pt x="83" y="97"/>
                  </a:lnTo>
                  <a:lnTo>
                    <a:pt x="78" y="100"/>
                  </a:lnTo>
                  <a:lnTo>
                    <a:pt x="73" y="104"/>
                  </a:lnTo>
                  <a:lnTo>
                    <a:pt x="66" y="105"/>
                  </a:lnTo>
                  <a:lnTo>
                    <a:pt x="59" y="107"/>
                  </a:lnTo>
                  <a:lnTo>
                    <a:pt x="52" y="107"/>
                  </a:lnTo>
                  <a:lnTo>
                    <a:pt x="44" y="107"/>
                  </a:lnTo>
                  <a:lnTo>
                    <a:pt x="35" y="107"/>
                  </a:lnTo>
                  <a:lnTo>
                    <a:pt x="28" y="106"/>
                  </a:lnTo>
                  <a:lnTo>
                    <a:pt x="21" y="105"/>
                  </a:lnTo>
                  <a:lnTo>
                    <a:pt x="16" y="104"/>
                  </a:lnTo>
                  <a:lnTo>
                    <a:pt x="12" y="102"/>
                  </a:lnTo>
                  <a:lnTo>
                    <a:pt x="8" y="100"/>
                  </a:lnTo>
                  <a:lnTo>
                    <a:pt x="5" y="98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5" y="96"/>
                  </a:lnTo>
                  <a:lnTo>
                    <a:pt x="9" y="96"/>
                  </a:lnTo>
                  <a:lnTo>
                    <a:pt x="14" y="97"/>
                  </a:lnTo>
                  <a:lnTo>
                    <a:pt x="19" y="96"/>
                  </a:lnTo>
                  <a:lnTo>
                    <a:pt x="24" y="95"/>
                  </a:lnTo>
                  <a:lnTo>
                    <a:pt x="29" y="94"/>
                  </a:lnTo>
                  <a:lnTo>
                    <a:pt x="35" y="91"/>
                  </a:lnTo>
                  <a:lnTo>
                    <a:pt x="39" y="89"/>
                  </a:lnTo>
                  <a:lnTo>
                    <a:pt x="52" y="79"/>
                  </a:lnTo>
                  <a:lnTo>
                    <a:pt x="59" y="66"/>
                  </a:lnTo>
                  <a:lnTo>
                    <a:pt x="63" y="53"/>
                  </a:lnTo>
                  <a:lnTo>
                    <a:pt x="65" y="39"/>
                  </a:lnTo>
                  <a:lnTo>
                    <a:pt x="63" y="27"/>
                  </a:lnTo>
                  <a:lnTo>
                    <a:pt x="61" y="16"/>
                  </a:lnTo>
                  <a:lnTo>
                    <a:pt x="59" y="7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73" y="4"/>
                  </a:lnTo>
                  <a:lnTo>
                    <a:pt x="80" y="5"/>
                  </a:lnTo>
                  <a:lnTo>
                    <a:pt x="87" y="6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8" y="9"/>
                  </a:lnTo>
                  <a:lnTo>
                    <a:pt x="99" y="9"/>
                  </a:lnTo>
                  <a:lnTo>
                    <a:pt x="100" y="15"/>
                  </a:lnTo>
                  <a:lnTo>
                    <a:pt x="100" y="21"/>
                  </a:lnTo>
                  <a:lnTo>
                    <a:pt x="101" y="26"/>
                  </a:lnTo>
                  <a:lnTo>
                    <a:pt x="101" y="29"/>
                  </a:lnTo>
                  <a:lnTo>
                    <a:pt x="101" y="30"/>
                  </a:lnTo>
                  <a:lnTo>
                    <a:pt x="101" y="31"/>
                  </a:lnTo>
                  <a:lnTo>
                    <a:pt x="103" y="38"/>
                  </a:lnTo>
                  <a:lnTo>
                    <a:pt x="103" y="54"/>
                  </a:lnTo>
                  <a:lnTo>
                    <a:pt x="98" y="75"/>
                  </a:lnTo>
                  <a:lnTo>
                    <a:pt x="88" y="94"/>
                  </a:lnTo>
                  <a:close/>
                </a:path>
              </a:pathLst>
            </a:custGeom>
            <a:solidFill>
              <a:srgbClr val="1C4C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3" name="Freeform 1067"/>
            <p:cNvSpPr>
              <a:spLocks/>
            </p:cNvSpPr>
            <p:nvPr/>
          </p:nvSpPr>
          <p:spPr bwMode="auto">
            <a:xfrm>
              <a:off x="1458" y="310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4" name="Freeform 1068"/>
            <p:cNvSpPr>
              <a:spLocks/>
            </p:cNvSpPr>
            <p:nvPr/>
          </p:nvSpPr>
          <p:spPr bwMode="auto">
            <a:xfrm>
              <a:off x="1430" y="3147"/>
              <a:ext cx="36" cy="15"/>
            </a:xfrm>
            <a:custGeom>
              <a:avLst/>
              <a:gdLst>
                <a:gd name="T0" fmla="*/ 2 w 72"/>
                <a:gd name="T1" fmla="*/ 2 h 30"/>
                <a:gd name="T2" fmla="*/ 2 w 72"/>
                <a:gd name="T3" fmla="*/ 2 h 30"/>
                <a:gd name="T4" fmla="*/ 2 w 72"/>
                <a:gd name="T5" fmla="*/ 2 h 30"/>
                <a:gd name="T6" fmla="*/ 3 w 72"/>
                <a:gd name="T7" fmla="*/ 2 h 30"/>
                <a:gd name="T8" fmla="*/ 3 w 72"/>
                <a:gd name="T9" fmla="*/ 2 h 30"/>
                <a:gd name="T10" fmla="*/ 3 w 72"/>
                <a:gd name="T11" fmla="*/ 2 h 30"/>
                <a:gd name="T12" fmla="*/ 5 w 72"/>
                <a:gd name="T13" fmla="*/ 1 h 30"/>
                <a:gd name="T14" fmla="*/ 5 w 72"/>
                <a:gd name="T15" fmla="*/ 1 h 30"/>
                <a:gd name="T16" fmla="*/ 5 w 72"/>
                <a:gd name="T17" fmla="*/ 1 h 30"/>
                <a:gd name="T18" fmla="*/ 5 w 72"/>
                <a:gd name="T19" fmla="*/ 1 h 30"/>
                <a:gd name="T20" fmla="*/ 5 w 72"/>
                <a:gd name="T21" fmla="*/ 1 h 30"/>
                <a:gd name="T22" fmla="*/ 5 w 72"/>
                <a:gd name="T23" fmla="*/ 1 h 30"/>
                <a:gd name="T24" fmla="*/ 5 w 72"/>
                <a:gd name="T25" fmla="*/ 1 h 30"/>
                <a:gd name="T26" fmla="*/ 5 w 72"/>
                <a:gd name="T27" fmla="*/ 1 h 30"/>
                <a:gd name="T28" fmla="*/ 5 w 72"/>
                <a:gd name="T29" fmla="*/ 0 h 30"/>
                <a:gd name="T30" fmla="*/ 5 w 72"/>
                <a:gd name="T31" fmla="*/ 0 h 30"/>
                <a:gd name="T32" fmla="*/ 3 w 72"/>
                <a:gd name="T33" fmla="*/ 0 h 30"/>
                <a:gd name="T34" fmla="*/ 3 w 72"/>
                <a:gd name="T35" fmla="*/ 0 h 30"/>
                <a:gd name="T36" fmla="*/ 3 w 72"/>
                <a:gd name="T37" fmla="*/ 1 h 30"/>
                <a:gd name="T38" fmla="*/ 3 w 72"/>
                <a:gd name="T39" fmla="*/ 1 h 30"/>
                <a:gd name="T40" fmla="*/ 2 w 72"/>
                <a:gd name="T41" fmla="*/ 1 h 30"/>
                <a:gd name="T42" fmla="*/ 2 w 72"/>
                <a:gd name="T43" fmla="*/ 1 h 30"/>
                <a:gd name="T44" fmla="*/ 1 w 72"/>
                <a:gd name="T45" fmla="*/ 1 h 30"/>
                <a:gd name="T46" fmla="*/ 1 w 72"/>
                <a:gd name="T47" fmla="*/ 1 h 30"/>
                <a:gd name="T48" fmla="*/ 1 w 72"/>
                <a:gd name="T49" fmla="*/ 1 h 30"/>
                <a:gd name="T50" fmla="*/ 1 w 72"/>
                <a:gd name="T51" fmla="*/ 1 h 30"/>
                <a:gd name="T52" fmla="*/ 0 w 72"/>
                <a:gd name="T53" fmla="*/ 1 h 30"/>
                <a:gd name="T54" fmla="*/ 0 w 72"/>
                <a:gd name="T55" fmla="*/ 1 h 30"/>
                <a:gd name="T56" fmla="*/ 0 w 72"/>
                <a:gd name="T57" fmla="*/ 1 h 30"/>
                <a:gd name="T58" fmla="*/ 0 w 72"/>
                <a:gd name="T59" fmla="*/ 1 h 30"/>
                <a:gd name="T60" fmla="*/ 1 w 72"/>
                <a:gd name="T61" fmla="*/ 1 h 30"/>
                <a:gd name="T62" fmla="*/ 1 w 72"/>
                <a:gd name="T63" fmla="*/ 1 h 30"/>
                <a:gd name="T64" fmla="*/ 1 w 72"/>
                <a:gd name="T65" fmla="*/ 2 h 30"/>
                <a:gd name="T66" fmla="*/ 1 w 72"/>
                <a:gd name="T67" fmla="*/ 2 h 30"/>
                <a:gd name="T68" fmla="*/ 2 w 72"/>
                <a:gd name="T69" fmla="*/ 2 h 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"/>
                <a:gd name="T106" fmla="*/ 0 h 30"/>
                <a:gd name="T107" fmla="*/ 72 w 72"/>
                <a:gd name="T108" fmla="*/ 30 h 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" h="30">
                  <a:moveTo>
                    <a:pt x="32" y="30"/>
                  </a:moveTo>
                  <a:lnTo>
                    <a:pt x="38" y="30"/>
                  </a:lnTo>
                  <a:lnTo>
                    <a:pt x="44" y="29"/>
                  </a:lnTo>
                  <a:lnTo>
                    <a:pt x="50" y="25"/>
                  </a:lnTo>
                  <a:lnTo>
                    <a:pt x="55" y="22"/>
                  </a:lnTo>
                  <a:lnTo>
                    <a:pt x="61" y="18"/>
                  </a:lnTo>
                  <a:lnTo>
                    <a:pt x="66" y="14"/>
                  </a:lnTo>
                  <a:lnTo>
                    <a:pt x="69" y="10"/>
                  </a:lnTo>
                  <a:lnTo>
                    <a:pt x="70" y="8"/>
                  </a:lnTo>
                  <a:lnTo>
                    <a:pt x="72" y="6"/>
                  </a:lnTo>
                  <a:lnTo>
                    <a:pt x="72" y="5"/>
                  </a:lnTo>
                  <a:lnTo>
                    <a:pt x="72" y="2"/>
                  </a:lnTo>
                  <a:lnTo>
                    <a:pt x="70" y="1"/>
                  </a:lnTo>
                  <a:lnTo>
                    <a:pt x="69" y="1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5" y="1"/>
                  </a:lnTo>
                  <a:lnTo>
                    <a:pt x="50" y="1"/>
                  </a:lnTo>
                  <a:lnTo>
                    <a:pt x="42" y="1"/>
                  </a:lnTo>
                  <a:lnTo>
                    <a:pt x="34" y="1"/>
                  </a:lnTo>
                  <a:lnTo>
                    <a:pt x="24" y="1"/>
                  </a:lnTo>
                  <a:lnTo>
                    <a:pt x="14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10"/>
                  </a:lnTo>
                  <a:lnTo>
                    <a:pt x="5" y="16"/>
                  </a:lnTo>
                  <a:lnTo>
                    <a:pt x="13" y="22"/>
                  </a:lnTo>
                  <a:lnTo>
                    <a:pt x="22" y="28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5" name="Freeform 1069"/>
            <p:cNvSpPr>
              <a:spLocks/>
            </p:cNvSpPr>
            <p:nvPr/>
          </p:nvSpPr>
          <p:spPr bwMode="auto">
            <a:xfrm>
              <a:off x="1439" y="3152"/>
              <a:ext cx="18" cy="4"/>
            </a:xfrm>
            <a:custGeom>
              <a:avLst/>
              <a:gdLst>
                <a:gd name="T0" fmla="*/ 3 w 34"/>
                <a:gd name="T1" fmla="*/ 0 h 8"/>
                <a:gd name="T2" fmla="*/ 2 w 34"/>
                <a:gd name="T3" fmla="*/ 1 h 8"/>
                <a:gd name="T4" fmla="*/ 2 w 34"/>
                <a:gd name="T5" fmla="*/ 1 h 8"/>
                <a:gd name="T6" fmla="*/ 2 w 34"/>
                <a:gd name="T7" fmla="*/ 1 h 8"/>
                <a:gd name="T8" fmla="*/ 1 w 34"/>
                <a:gd name="T9" fmla="*/ 1 h 8"/>
                <a:gd name="T10" fmla="*/ 1 w 34"/>
                <a:gd name="T11" fmla="*/ 1 h 8"/>
                <a:gd name="T12" fmla="*/ 1 w 34"/>
                <a:gd name="T13" fmla="*/ 1 h 8"/>
                <a:gd name="T14" fmla="*/ 1 w 34"/>
                <a:gd name="T15" fmla="*/ 1 h 8"/>
                <a:gd name="T16" fmla="*/ 0 w 34"/>
                <a:gd name="T17" fmla="*/ 0 h 8"/>
                <a:gd name="T18" fmla="*/ 1 w 34"/>
                <a:gd name="T19" fmla="*/ 0 h 8"/>
                <a:gd name="T20" fmla="*/ 1 w 34"/>
                <a:gd name="T21" fmla="*/ 0 h 8"/>
                <a:gd name="T22" fmla="*/ 1 w 34"/>
                <a:gd name="T23" fmla="*/ 0 h 8"/>
                <a:gd name="T24" fmla="*/ 2 w 34"/>
                <a:gd name="T25" fmla="*/ 0 h 8"/>
                <a:gd name="T26" fmla="*/ 2 w 34"/>
                <a:gd name="T27" fmla="*/ 0 h 8"/>
                <a:gd name="T28" fmla="*/ 2 w 34"/>
                <a:gd name="T29" fmla="*/ 0 h 8"/>
                <a:gd name="T30" fmla="*/ 2 w 34"/>
                <a:gd name="T31" fmla="*/ 0 h 8"/>
                <a:gd name="T32" fmla="*/ 3 w 34"/>
                <a:gd name="T33" fmla="*/ 0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8"/>
                <a:gd name="T53" fmla="*/ 34 w 34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8">
                  <a:moveTo>
                    <a:pt x="34" y="0"/>
                  </a:moveTo>
                  <a:lnTo>
                    <a:pt x="29" y="4"/>
                  </a:lnTo>
                  <a:lnTo>
                    <a:pt x="24" y="6"/>
                  </a:lnTo>
                  <a:lnTo>
                    <a:pt x="19" y="8"/>
                  </a:lnTo>
                  <a:lnTo>
                    <a:pt x="16" y="8"/>
                  </a:lnTo>
                  <a:lnTo>
                    <a:pt x="11" y="7"/>
                  </a:lnTo>
                  <a:lnTo>
                    <a:pt x="8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328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6" name="Freeform 1070"/>
            <p:cNvSpPr>
              <a:spLocks/>
            </p:cNvSpPr>
            <p:nvPr/>
          </p:nvSpPr>
          <p:spPr bwMode="auto">
            <a:xfrm>
              <a:off x="1458" y="3101"/>
              <a:ext cx="22" cy="12"/>
            </a:xfrm>
            <a:custGeom>
              <a:avLst/>
              <a:gdLst>
                <a:gd name="T0" fmla="*/ 1 w 43"/>
                <a:gd name="T1" fmla="*/ 1 h 24"/>
                <a:gd name="T2" fmla="*/ 1 w 43"/>
                <a:gd name="T3" fmla="*/ 1 h 24"/>
                <a:gd name="T4" fmla="*/ 1 w 43"/>
                <a:gd name="T5" fmla="*/ 1 h 24"/>
                <a:gd name="T6" fmla="*/ 1 w 43"/>
                <a:gd name="T7" fmla="*/ 1 h 24"/>
                <a:gd name="T8" fmla="*/ 1 w 43"/>
                <a:gd name="T9" fmla="*/ 1 h 24"/>
                <a:gd name="T10" fmla="*/ 1 w 43"/>
                <a:gd name="T11" fmla="*/ 1 h 24"/>
                <a:gd name="T12" fmla="*/ 1 w 43"/>
                <a:gd name="T13" fmla="*/ 2 h 24"/>
                <a:gd name="T14" fmla="*/ 1 w 43"/>
                <a:gd name="T15" fmla="*/ 2 h 24"/>
                <a:gd name="T16" fmla="*/ 1 w 43"/>
                <a:gd name="T17" fmla="*/ 2 h 24"/>
                <a:gd name="T18" fmla="*/ 1 w 43"/>
                <a:gd name="T19" fmla="*/ 2 h 24"/>
                <a:gd name="T20" fmla="*/ 2 w 43"/>
                <a:gd name="T21" fmla="*/ 2 h 24"/>
                <a:gd name="T22" fmla="*/ 2 w 43"/>
                <a:gd name="T23" fmla="*/ 2 h 24"/>
                <a:gd name="T24" fmla="*/ 2 w 43"/>
                <a:gd name="T25" fmla="*/ 2 h 24"/>
                <a:gd name="T26" fmla="*/ 2 w 43"/>
                <a:gd name="T27" fmla="*/ 2 h 24"/>
                <a:gd name="T28" fmla="*/ 2 w 43"/>
                <a:gd name="T29" fmla="*/ 2 h 24"/>
                <a:gd name="T30" fmla="*/ 3 w 43"/>
                <a:gd name="T31" fmla="*/ 2 h 24"/>
                <a:gd name="T32" fmla="*/ 3 w 43"/>
                <a:gd name="T33" fmla="*/ 2 h 24"/>
                <a:gd name="T34" fmla="*/ 3 w 43"/>
                <a:gd name="T35" fmla="*/ 2 h 24"/>
                <a:gd name="T36" fmla="*/ 3 w 43"/>
                <a:gd name="T37" fmla="*/ 2 h 24"/>
                <a:gd name="T38" fmla="*/ 3 w 43"/>
                <a:gd name="T39" fmla="*/ 2 h 24"/>
                <a:gd name="T40" fmla="*/ 3 w 43"/>
                <a:gd name="T41" fmla="*/ 1 h 24"/>
                <a:gd name="T42" fmla="*/ 3 w 43"/>
                <a:gd name="T43" fmla="*/ 1 h 24"/>
                <a:gd name="T44" fmla="*/ 3 w 43"/>
                <a:gd name="T45" fmla="*/ 1 h 24"/>
                <a:gd name="T46" fmla="*/ 3 w 43"/>
                <a:gd name="T47" fmla="*/ 1 h 24"/>
                <a:gd name="T48" fmla="*/ 3 w 43"/>
                <a:gd name="T49" fmla="*/ 1 h 24"/>
                <a:gd name="T50" fmla="*/ 2 w 43"/>
                <a:gd name="T51" fmla="*/ 0 h 24"/>
                <a:gd name="T52" fmla="*/ 2 w 43"/>
                <a:gd name="T53" fmla="*/ 1 h 24"/>
                <a:gd name="T54" fmla="*/ 1 w 43"/>
                <a:gd name="T55" fmla="*/ 1 h 24"/>
                <a:gd name="T56" fmla="*/ 1 w 43"/>
                <a:gd name="T57" fmla="*/ 1 h 24"/>
                <a:gd name="T58" fmla="*/ 1 w 43"/>
                <a:gd name="T59" fmla="*/ 1 h 24"/>
                <a:gd name="T60" fmla="*/ 1 w 43"/>
                <a:gd name="T61" fmla="*/ 1 h 24"/>
                <a:gd name="T62" fmla="*/ 0 w 43"/>
                <a:gd name="T63" fmla="*/ 1 h 24"/>
                <a:gd name="T64" fmla="*/ 0 w 43"/>
                <a:gd name="T65" fmla="*/ 1 h 24"/>
                <a:gd name="T66" fmla="*/ 1 w 43"/>
                <a:gd name="T67" fmla="*/ 1 h 24"/>
                <a:gd name="T68" fmla="*/ 1 w 43"/>
                <a:gd name="T69" fmla="*/ 1 h 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24"/>
                <a:gd name="T107" fmla="*/ 43 w 43"/>
                <a:gd name="T108" fmla="*/ 24 h 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24">
                  <a:moveTo>
                    <a:pt x="10" y="16"/>
                  </a:moveTo>
                  <a:lnTo>
                    <a:pt x="10" y="16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12" y="19"/>
                  </a:lnTo>
                  <a:lnTo>
                    <a:pt x="13" y="21"/>
                  </a:lnTo>
                  <a:lnTo>
                    <a:pt x="15" y="22"/>
                  </a:lnTo>
                  <a:lnTo>
                    <a:pt x="17" y="23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6" y="24"/>
                  </a:lnTo>
                  <a:lnTo>
                    <a:pt x="31" y="23"/>
                  </a:lnTo>
                  <a:lnTo>
                    <a:pt x="33" y="22"/>
                  </a:lnTo>
                  <a:lnTo>
                    <a:pt x="35" y="19"/>
                  </a:lnTo>
                  <a:lnTo>
                    <a:pt x="36" y="19"/>
                  </a:lnTo>
                  <a:lnTo>
                    <a:pt x="36" y="18"/>
                  </a:lnTo>
                  <a:lnTo>
                    <a:pt x="36" y="17"/>
                  </a:lnTo>
                  <a:lnTo>
                    <a:pt x="38" y="15"/>
                  </a:lnTo>
                  <a:lnTo>
                    <a:pt x="43" y="7"/>
                  </a:lnTo>
                  <a:lnTo>
                    <a:pt x="38" y="2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25" y="0"/>
                  </a:lnTo>
                  <a:lnTo>
                    <a:pt x="18" y="1"/>
                  </a:lnTo>
                  <a:lnTo>
                    <a:pt x="11" y="2"/>
                  </a:lnTo>
                  <a:lnTo>
                    <a:pt x="6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7" name="Freeform 1071"/>
            <p:cNvSpPr>
              <a:spLocks/>
            </p:cNvSpPr>
            <p:nvPr/>
          </p:nvSpPr>
          <p:spPr bwMode="auto">
            <a:xfrm>
              <a:off x="842" y="3225"/>
              <a:ext cx="273" cy="203"/>
            </a:xfrm>
            <a:custGeom>
              <a:avLst/>
              <a:gdLst>
                <a:gd name="T0" fmla="*/ 32 w 545"/>
                <a:gd name="T1" fmla="*/ 25 h 406"/>
                <a:gd name="T2" fmla="*/ 32 w 545"/>
                <a:gd name="T3" fmla="*/ 15 h 406"/>
                <a:gd name="T4" fmla="*/ 28 w 545"/>
                <a:gd name="T5" fmla="*/ 15 h 406"/>
                <a:gd name="T6" fmla="*/ 28 w 545"/>
                <a:gd name="T7" fmla="*/ 25 h 406"/>
                <a:gd name="T8" fmla="*/ 26 w 545"/>
                <a:gd name="T9" fmla="*/ 25 h 406"/>
                <a:gd name="T10" fmla="*/ 26 w 545"/>
                <a:gd name="T11" fmla="*/ 0 h 406"/>
                <a:gd name="T12" fmla="*/ 22 w 545"/>
                <a:gd name="T13" fmla="*/ 0 h 406"/>
                <a:gd name="T14" fmla="*/ 22 w 545"/>
                <a:gd name="T15" fmla="*/ 25 h 406"/>
                <a:gd name="T16" fmla="*/ 19 w 545"/>
                <a:gd name="T17" fmla="*/ 25 h 406"/>
                <a:gd name="T18" fmla="*/ 19 w 545"/>
                <a:gd name="T19" fmla="*/ 9 h 406"/>
                <a:gd name="T20" fmla="*/ 16 w 545"/>
                <a:gd name="T21" fmla="*/ 9 h 406"/>
                <a:gd name="T22" fmla="*/ 16 w 545"/>
                <a:gd name="T23" fmla="*/ 25 h 406"/>
                <a:gd name="T24" fmla="*/ 13 w 545"/>
                <a:gd name="T25" fmla="*/ 25 h 406"/>
                <a:gd name="T26" fmla="*/ 13 w 545"/>
                <a:gd name="T27" fmla="*/ 11 h 406"/>
                <a:gd name="T28" fmla="*/ 9 w 545"/>
                <a:gd name="T29" fmla="*/ 11 h 406"/>
                <a:gd name="T30" fmla="*/ 9 w 545"/>
                <a:gd name="T31" fmla="*/ 25 h 406"/>
                <a:gd name="T32" fmla="*/ 6 w 545"/>
                <a:gd name="T33" fmla="*/ 25 h 406"/>
                <a:gd name="T34" fmla="*/ 6 w 545"/>
                <a:gd name="T35" fmla="*/ 6 h 406"/>
                <a:gd name="T36" fmla="*/ 3 w 545"/>
                <a:gd name="T37" fmla="*/ 6 h 406"/>
                <a:gd name="T38" fmla="*/ 3 w 545"/>
                <a:gd name="T39" fmla="*/ 25 h 406"/>
                <a:gd name="T40" fmla="*/ 0 w 545"/>
                <a:gd name="T41" fmla="*/ 25 h 406"/>
                <a:gd name="T42" fmla="*/ 0 w 545"/>
                <a:gd name="T43" fmla="*/ 25 h 406"/>
                <a:gd name="T44" fmla="*/ 35 w 545"/>
                <a:gd name="T45" fmla="*/ 25 h 406"/>
                <a:gd name="T46" fmla="*/ 35 w 545"/>
                <a:gd name="T47" fmla="*/ 25 h 406"/>
                <a:gd name="T48" fmla="*/ 32 w 545"/>
                <a:gd name="T49" fmla="*/ 25 h 4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5"/>
                <a:gd name="T76" fmla="*/ 0 h 406"/>
                <a:gd name="T77" fmla="*/ 545 w 545"/>
                <a:gd name="T78" fmla="*/ 406 h 4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5" h="406">
                  <a:moveTo>
                    <a:pt x="503" y="395"/>
                  </a:moveTo>
                  <a:lnTo>
                    <a:pt x="503" y="241"/>
                  </a:lnTo>
                  <a:lnTo>
                    <a:pt x="442" y="241"/>
                  </a:lnTo>
                  <a:lnTo>
                    <a:pt x="442" y="395"/>
                  </a:lnTo>
                  <a:lnTo>
                    <a:pt x="409" y="395"/>
                  </a:lnTo>
                  <a:lnTo>
                    <a:pt x="409" y="0"/>
                  </a:lnTo>
                  <a:lnTo>
                    <a:pt x="348" y="0"/>
                  </a:lnTo>
                  <a:lnTo>
                    <a:pt x="348" y="395"/>
                  </a:lnTo>
                  <a:lnTo>
                    <a:pt x="304" y="395"/>
                  </a:lnTo>
                  <a:lnTo>
                    <a:pt x="304" y="133"/>
                  </a:lnTo>
                  <a:lnTo>
                    <a:pt x="243" y="133"/>
                  </a:lnTo>
                  <a:lnTo>
                    <a:pt x="243" y="395"/>
                  </a:lnTo>
                  <a:lnTo>
                    <a:pt x="200" y="395"/>
                  </a:lnTo>
                  <a:lnTo>
                    <a:pt x="200" y="165"/>
                  </a:lnTo>
                  <a:lnTo>
                    <a:pt x="139" y="165"/>
                  </a:lnTo>
                  <a:lnTo>
                    <a:pt x="139" y="395"/>
                  </a:lnTo>
                  <a:lnTo>
                    <a:pt x="95" y="395"/>
                  </a:lnTo>
                  <a:lnTo>
                    <a:pt x="95" y="108"/>
                  </a:lnTo>
                  <a:lnTo>
                    <a:pt x="34" y="108"/>
                  </a:lnTo>
                  <a:lnTo>
                    <a:pt x="34" y="395"/>
                  </a:lnTo>
                  <a:lnTo>
                    <a:pt x="0" y="395"/>
                  </a:lnTo>
                  <a:lnTo>
                    <a:pt x="0" y="406"/>
                  </a:lnTo>
                  <a:lnTo>
                    <a:pt x="545" y="406"/>
                  </a:lnTo>
                  <a:lnTo>
                    <a:pt x="545" y="395"/>
                  </a:lnTo>
                  <a:lnTo>
                    <a:pt x="503" y="3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8" name="Rectangle 1072"/>
            <p:cNvSpPr>
              <a:spLocks noChangeArrowheads="1"/>
            </p:cNvSpPr>
            <p:nvPr/>
          </p:nvSpPr>
          <p:spPr bwMode="auto">
            <a:xfrm>
              <a:off x="1069" y="3349"/>
              <a:ext cx="19" cy="70"/>
            </a:xfrm>
            <a:prstGeom prst="rect">
              <a:avLst/>
            </a:prstGeom>
            <a:solidFill>
              <a:srgbClr val="B5B5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9" name="Rectangle 1073"/>
            <p:cNvSpPr>
              <a:spLocks noChangeArrowheads="1"/>
            </p:cNvSpPr>
            <p:nvPr/>
          </p:nvSpPr>
          <p:spPr bwMode="auto">
            <a:xfrm>
              <a:off x="1022" y="3229"/>
              <a:ext cx="20" cy="190"/>
            </a:xfrm>
            <a:prstGeom prst="rect">
              <a:avLst/>
            </a:prstGeom>
            <a:solidFill>
              <a:srgbClr val="B5B5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0" name="Rectangle 1074"/>
            <p:cNvSpPr>
              <a:spLocks noChangeArrowheads="1"/>
            </p:cNvSpPr>
            <p:nvPr/>
          </p:nvSpPr>
          <p:spPr bwMode="auto">
            <a:xfrm>
              <a:off x="969" y="3296"/>
              <a:ext cx="20" cy="123"/>
            </a:xfrm>
            <a:prstGeom prst="rect">
              <a:avLst/>
            </a:prstGeom>
            <a:solidFill>
              <a:srgbClr val="B5B5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1" name="Rectangle 1075"/>
            <p:cNvSpPr>
              <a:spLocks noChangeArrowheads="1"/>
            </p:cNvSpPr>
            <p:nvPr/>
          </p:nvSpPr>
          <p:spPr bwMode="auto">
            <a:xfrm>
              <a:off x="917" y="3312"/>
              <a:ext cx="20" cy="107"/>
            </a:xfrm>
            <a:prstGeom prst="rect">
              <a:avLst/>
            </a:prstGeom>
            <a:solidFill>
              <a:srgbClr val="B5B5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2" name="Rectangle 1076"/>
            <p:cNvSpPr>
              <a:spLocks noChangeArrowheads="1"/>
            </p:cNvSpPr>
            <p:nvPr/>
          </p:nvSpPr>
          <p:spPr bwMode="auto">
            <a:xfrm>
              <a:off x="865" y="3283"/>
              <a:ext cx="19" cy="136"/>
            </a:xfrm>
            <a:prstGeom prst="rect">
              <a:avLst/>
            </a:prstGeom>
            <a:solidFill>
              <a:srgbClr val="B5B5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  <p:custDataLst>
      <p:tags r:id="rId1"/>
    </p:custDataLst>
  </p:cSld>
  <p:clrMapOvr>
    <a:masterClrMapping/>
  </p:clrMapOvr>
  <p:transition spd="med">
    <p:wipe dir="d"/>
    <p:sndAc>
      <p:stSnd loop="1">
        <p:snd r:embed="rId3" name="~PP378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Проконтролируйте,  что  ваш  ребенок  собираясь  на  экзамен,  позавтракал.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Скажите хорошие добрые напутственные слова.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42938" y="1025525"/>
            <a:ext cx="8015287" cy="46038"/>
          </a:xfrm>
        </p:spPr>
        <p:txBody>
          <a:bodyPr/>
          <a:lstStyle/>
          <a:p>
            <a:r>
              <a:rPr lang="ru-RU" sz="6600" b="1" smtClean="0">
                <a:solidFill>
                  <a:schemeClr val="tx1"/>
                </a:solidFill>
                <a:latin typeface="Monotype Corsiva" pitchFamily="66" charset="0"/>
              </a:rPr>
              <a:t>Рекомендации</a:t>
            </a:r>
            <a:br>
              <a:rPr lang="ru-RU" sz="6600" b="1" smtClean="0">
                <a:solidFill>
                  <a:schemeClr val="tx1"/>
                </a:solidFill>
                <a:latin typeface="Monotype Corsiva" pitchFamily="66" charset="0"/>
              </a:rPr>
            </a:br>
            <a:endParaRPr lang="ru-RU" sz="6600" smtClean="0">
              <a:solidFill>
                <a:schemeClr val="tx1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609600" y="1285875"/>
            <a:ext cx="7924800" cy="4733925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1. Если экзамены вызывают у вашего ребенка выраженную тревогу, если вы отмечали у него признаки экзаменационного стресса ( учащенное сердцебиение, нарушение сна, дрожание рук и пр.), вам следует принять меры для снижения уровня стресса. 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2. Вам следует с ребенком трижды ( за день до экзаменов, перед выходом из дома и за полчаса до экзамена) провести сеансы расслабления и снизить уровень нервно-психического напряжения. </a:t>
            </a:r>
          </a:p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3. Для этого используйте: медитацию на дыхании,  формулы самовнушения и мысленного создания идеальной картины экзамена.  </a:t>
            </a:r>
          </a:p>
          <a:p>
            <a:endParaRPr lang="ru-RU" sz="3600" smtClean="0"/>
          </a:p>
        </p:txBody>
      </p:sp>
    </p:spTree>
  </p:cSld>
  <p:clrMapOvr>
    <a:masterClrMapping/>
  </p:clrMapOvr>
  <p:transition spd="med">
    <p:wipe dir="d"/>
    <p:sndAc>
      <p:stSnd loop="1">
        <p:snd r:embed="rId2" name="~PP3785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844675"/>
            <a:ext cx="7689850" cy="4525963"/>
          </a:xfrm>
        </p:spPr>
        <p:txBody>
          <a:bodyPr/>
          <a:lstStyle/>
          <a:p>
            <a:pPr eaLnBrk="1" hangingPunct="1"/>
            <a:r>
              <a:rPr lang="ru-RU" sz="2800" b="1" i="1" smtClean="0"/>
              <a:t>«Экзамены без стресса». Пособие для  учителей, воспитателей, психологов. М-2003 г.</a:t>
            </a:r>
            <a:endParaRPr lang="en-US" sz="2800" b="1" i="1" smtClean="0"/>
          </a:p>
          <a:p>
            <a:pPr eaLnBrk="1" hangingPunct="1"/>
            <a:r>
              <a:rPr lang="en-US" sz="2800" b="1" i="1" smtClean="0"/>
              <a:t>www.edu.ru</a:t>
            </a:r>
          </a:p>
          <a:p>
            <a:pPr eaLnBrk="1" hangingPunct="1"/>
            <a:r>
              <a:rPr lang="en-US" sz="2800" b="1" i="1" smtClean="0"/>
              <a:t>www.1 september.ru</a:t>
            </a:r>
            <a:endParaRPr lang="ru-RU" sz="2800" b="1" i="1" smtClean="0"/>
          </a:p>
          <a:p>
            <a:pPr eaLnBrk="1" hangingPunct="1"/>
            <a:r>
              <a:rPr lang="en-US" b="1" i="1" smtClean="0"/>
              <a:t>www.isma.org.uk/exams.htm</a:t>
            </a:r>
            <a:r>
              <a:rPr lang="ru-RU" b="1" i="1" smtClean="0"/>
              <a:t> </a:t>
            </a:r>
            <a:br>
              <a:rPr lang="ru-RU" b="1" i="1" smtClean="0"/>
            </a:br>
            <a:r>
              <a:rPr lang="ru-RU" b="1" i="1" smtClean="0"/>
              <a:t/>
            </a:r>
            <a:br>
              <a:rPr lang="ru-RU" b="1" i="1" smtClean="0"/>
            </a:br>
            <a:endParaRPr lang="en-US" sz="2800" b="1" i="1" smtClean="0"/>
          </a:p>
          <a:p>
            <a:pPr eaLnBrk="1" hangingPunct="1"/>
            <a:endParaRPr lang="ru-RU" smtClean="0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2484438" y="404813"/>
            <a:ext cx="4465637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Литература</a:t>
            </a:r>
          </a:p>
        </p:txBody>
      </p:sp>
    </p:spTree>
    <p:custDataLst>
      <p:tags r:id="rId1"/>
    </p:custDataLst>
  </p:cSld>
  <p:clrMapOvr>
    <a:masterClrMapping/>
  </p:clrMapOvr>
  <p:transition spd="med">
    <p:wipe dir="d"/>
    <p:sndAc>
      <p:stSnd loop="1">
        <p:snd r:embed="rId3" name="~PP378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BD0698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708275"/>
            <a:ext cx="7343775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7793038" cy="1658938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chemeClr val="tx1"/>
                </a:solidFill>
              </a:rPr>
              <a:t>Экзамен – это  первое  испытание  на  пути  взрослую  жизнь</a:t>
            </a:r>
            <a:endParaRPr lang="en-US" sz="2800" b="1" i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0125" y="3286125"/>
            <a:ext cx="7772400" cy="804863"/>
          </a:xfrm>
        </p:spPr>
        <p:txBody>
          <a:bodyPr lIns="45720" tIns="0" rIns="45720" bIns="0" rtlCol="0" anchor="b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kumimoji="1" lang="ru-RU" sz="32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</a:rPr>
              <a:t/>
            </a:r>
            <a:br>
              <a:rPr kumimoji="1" lang="ru-RU" sz="32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kumimoji="1" lang="ru-RU" sz="32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</a:rPr>
              <a:t/>
            </a:r>
            <a:br>
              <a:rPr kumimoji="1" lang="ru-RU" sz="32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kumimoji="1" lang="ru-RU" sz="32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</a:rPr>
              <a:t/>
            </a:r>
            <a:br>
              <a:rPr kumimoji="1" lang="ru-RU" sz="32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kumimoji="1" lang="ru-RU" sz="32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</a:rPr>
              <a:t/>
            </a:r>
            <a:br>
              <a:rPr kumimoji="1" lang="ru-RU" sz="3200" b="1" kern="12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</a:rPr>
            </a:br>
            <a:endParaRPr lang="ru-RU" sz="3200" b="1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6147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827088" y="793750"/>
            <a:ext cx="7245350" cy="549275"/>
          </a:xfrm>
        </p:spPr>
        <p:txBody>
          <a:bodyPr anchor="ctr">
            <a:spAutoFit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kumimoji="1" lang="ru-RU" sz="3000" b="1" smtClean="0">
                <a:latin typeface="Times New Roman" pitchFamily="18" charset="0"/>
              </a:rPr>
              <a:t>  </a:t>
            </a:r>
          </a:p>
        </p:txBody>
      </p:sp>
      <p:sp>
        <p:nvSpPr>
          <p:cNvPr id="6148" name="AutoShape 8"/>
          <p:cNvSpPr>
            <a:spLocks noChangeArrowheads="1"/>
          </p:cNvSpPr>
          <p:nvPr/>
        </p:nvSpPr>
        <p:spPr bwMode="auto">
          <a:xfrm>
            <a:off x="0" y="908050"/>
            <a:ext cx="3059113" cy="1584325"/>
          </a:xfrm>
          <a:prstGeom prst="rightArrowCallout">
            <a:avLst>
              <a:gd name="adj1" fmla="val 33333"/>
              <a:gd name="adj2" fmla="val 50000"/>
              <a:gd name="adj3" fmla="val 34317"/>
              <a:gd name="adj4" fmla="val 74852"/>
            </a:avLst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kumimoji="1" lang="ru-RU" sz="2200" b="1" i="1">
                <a:latin typeface="Calibri" pitchFamily="34" charset="0"/>
              </a:rPr>
              <a:t>Сомнение в полноте и прочности знаний</a:t>
            </a:r>
            <a:endParaRPr kumimoji="1" lang="ru-RU" sz="2200">
              <a:latin typeface="Times New Roman" pitchFamily="18" charset="0"/>
            </a:endParaRPr>
          </a:p>
        </p:txBody>
      </p:sp>
      <p:sp>
        <p:nvSpPr>
          <p:cNvPr id="6149" name="AutoShape 8"/>
          <p:cNvSpPr>
            <a:spLocks noChangeArrowheads="1"/>
          </p:cNvSpPr>
          <p:nvPr/>
        </p:nvSpPr>
        <p:spPr bwMode="auto">
          <a:xfrm>
            <a:off x="0" y="2708275"/>
            <a:ext cx="3021013" cy="1363663"/>
          </a:xfrm>
          <a:prstGeom prst="rightArrowCallout">
            <a:avLst>
              <a:gd name="adj1" fmla="val 33333"/>
              <a:gd name="adj2" fmla="val 50000"/>
              <a:gd name="adj3" fmla="val 33313"/>
              <a:gd name="adj4" fmla="val 74852"/>
            </a:avLst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kumimoji="1" lang="ru-RU" sz="2400" b="1" i="1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kumimoji="1" lang="ru-RU" sz="2400" b="1" i="1">
                <a:latin typeface="Calibri" pitchFamily="34" charset="0"/>
              </a:rPr>
              <a:t>Стресс незнакомой ситуации</a:t>
            </a: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6150" name="AutoShape 9"/>
          <p:cNvSpPr>
            <a:spLocks noChangeArrowheads="1"/>
          </p:cNvSpPr>
          <p:nvPr/>
        </p:nvSpPr>
        <p:spPr bwMode="auto">
          <a:xfrm>
            <a:off x="0" y="4365625"/>
            <a:ext cx="3021013" cy="1655763"/>
          </a:xfrm>
          <a:prstGeom prst="rightArrowCallout">
            <a:avLst>
              <a:gd name="adj1" fmla="val 33333"/>
              <a:gd name="adj2" fmla="val 50000"/>
              <a:gd name="adj3" fmla="val 37412"/>
              <a:gd name="adj4" fmla="val 74852"/>
            </a:avLst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kumimoji="1" lang="ru-RU" sz="1200" b="1" i="1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kumimoji="1" lang="ru-RU" sz="2000" b="1" i="1">
                <a:latin typeface="Calibri" pitchFamily="34" charset="0"/>
              </a:rPr>
              <a:t>Стресс ответственности перед родителями и школой</a:t>
            </a:r>
            <a:endParaRPr kumimoji="1" lang="ru-RU" sz="2000">
              <a:latin typeface="Times New Roman" pitchFamily="18" charset="0"/>
            </a:endParaRPr>
          </a:p>
        </p:txBody>
      </p:sp>
      <p:sp>
        <p:nvSpPr>
          <p:cNvPr id="6151" name="Прямоугольник 17"/>
          <p:cNvSpPr>
            <a:spLocks noChangeArrowheads="1"/>
          </p:cNvSpPr>
          <p:nvPr/>
        </p:nvSpPr>
        <p:spPr bwMode="auto">
          <a:xfrm flipH="1">
            <a:off x="4143375" y="3013075"/>
            <a:ext cx="178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ru-RU" sz="2400" b="1" i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ru-RU" sz="4400">
              <a:latin typeface="Times New Roman" pitchFamily="18" charset="0"/>
            </a:endParaRPr>
          </a:p>
        </p:txBody>
      </p:sp>
      <p:sp>
        <p:nvSpPr>
          <p:cNvPr id="6152" name="AutoShape 15"/>
          <p:cNvSpPr>
            <a:spLocks noChangeArrowheads="1"/>
          </p:cNvSpPr>
          <p:nvPr/>
        </p:nvSpPr>
        <p:spPr bwMode="auto">
          <a:xfrm flipH="1">
            <a:off x="5651500" y="908050"/>
            <a:ext cx="3214688" cy="2881313"/>
          </a:xfrm>
          <a:prstGeom prst="rightArrowCallout">
            <a:avLst>
              <a:gd name="adj1" fmla="val 33333"/>
              <a:gd name="adj2" fmla="val 50000"/>
              <a:gd name="adj3" fmla="val 13208"/>
              <a:gd name="adj4" fmla="val 74852"/>
            </a:avLst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kumimoji="1" lang="ru-RU" sz="2000" b="1" i="1">
                <a:latin typeface="Calibri" pitchFamily="34" charset="0"/>
              </a:rPr>
              <a:t>Сомнение в </a:t>
            </a:r>
            <a:r>
              <a:rPr kumimoji="1" lang="ru-RU" sz="2000" b="1">
                <a:latin typeface="Calibri" pitchFamily="34" charset="0"/>
              </a:rPr>
              <a:t>собственных способностях</a:t>
            </a:r>
            <a:r>
              <a:rPr kumimoji="1" lang="ru-RU" sz="2000" b="1" i="1">
                <a:latin typeface="Calibri" pitchFamily="34" charset="0"/>
              </a:rPr>
              <a:t>:  в логическом мышлении, умении анализировать, концентрации и распределении  внимания</a:t>
            </a:r>
            <a:endParaRPr kumimoji="1" lang="ru-RU" sz="2000">
              <a:latin typeface="Times New Roman" pitchFamily="18" charset="0"/>
            </a:endParaRP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 flipH="1">
            <a:off x="5364163" y="4214813"/>
            <a:ext cx="3351212" cy="2309812"/>
          </a:xfrm>
          <a:prstGeom prst="rightArrowCallout">
            <a:avLst>
              <a:gd name="adj1" fmla="val 33333"/>
              <a:gd name="adj2" fmla="val 50000"/>
              <a:gd name="adj3" fmla="val 29877"/>
              <a:gd name="adj4" fmla="val 74852"/>
            </a:avLst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kumimoji="1" lang="ru-RU" sz="2000" b="1" i="1">
                <a:latin typeface="Calibri" pitchFamily="34" charset="0"/>
              </a:rPr>
              <a:t>Психофизические и личностные особенности: тревожность, астеничность, неуверенность в себе</a:t>
            </a:r>
            <a:r>
              <a:rPr kumimoji="1" lang="ru-RU" sz="1200" b="1" i="1">
                <a:latin typeface="Calibri" pitchFamily="34" charset="0"/>
              </a:rPr>
              <a:t> </a:t>
            </a:r>
          </a:p>
          <a:p>
            <a:pPr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pic>
        <p:nvPicPr>
          <p:cNvPr id="6154" name="Picture 17" descr="Старшекласс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133600"/>
            <a:ext cx="23098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Прямоугольник 2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0"/>
            <a:ext cx="6773862" cy="785813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  <p:sndAc>
      <p:stSnd loop="1">
        <p:snd r:embed="rId2" name="~PP3785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solidFill>
            <a:schemeClr val="bg1"/>
          </a:solidFill>
        </p:spPr>
        <p:txBody>
          <a:bodyPr/>
          <a:lstStyle/>
          <a:p>
            <a:pPr marL="273050" indent="-27305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3300" dirty="0" smtClean="0">
              <a:solidFill>
                <a:srgbClr val="FF0000"/>
              </a:solidFill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000125" y="1357313"/>
            <a:ext cx="70564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Как поддержать своего ребенка?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Нужно ли пить успокоительные? Как провести последний день перед экзаменом?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_26A\Desktop\7f8fbf0bf3e173002d22b19f96bf8731_ce_612x406x0x0_cropped_1332x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320" y="3429000"/>
            <a:ext cx="4571999" cy="30479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  <p:sndAc>
      <p:stSnd loop="1">
        <p:snd r:embed="rId2" name="~PP3785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4213" y="1484313"/>
            <a:ext cx="768667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endParaRPr lang="ru-RU" sz="28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0" y="260350"/>
            <a:ext cx="7924800" cy="575945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Готовьте ребенку его любимые блюда </a:t>
            </a:r>
          </a:p>
          <a:p>
            <a:pPr>
              <a:buNone/>
            </a:pPr>
            <a:r>
              <a:rPr lang="ru-RU" altLang="ja-JP" sz="1800" dirty="0" smtClean="0">
                <a:latin typeface="Times New Roman" pitchFamily="18" charset="0"/>
                <a:cs typeface="Times New Roman" pitchFamily="18" charset="0"/>
              </a:rPr>
              <a:t>Обратите внимание на питание ребенка: во время интенсивного </a:t>
            </a:r>
            <a:r>
              <a:rPr lang="ru-RU" altLang="ja-JP" sz="1800" dirty="0" smtClean="0">
                <a:latin typeface="Times New Roman" pitchFamily="18" charset="0"/>
                <a:cs typeface="Times New Roman" pitchFamily="18" charset="0"/>
              </a:rPr>
              <a:t>умственного напряжения </a:t>
            </a:r>
            <a:r>
              <a:rPr lang="ru-RU" altLang="ja-JP" sz="1800" dirty="0" smtClean="0">
                <a:latin typeface="Times New Roman" pitchFamily="18" charset="0"/>
                <a:cs typeface="Times New Roman" pitchFamily="18" charset="0"/>
              </a:rPr>
              <a:t>ему необходима питательная и разнообразная пища и сбалансированный комплекс витаминов. Такие продукты, как рыба, творог, орехи, курага и т.д. стимулируют работу головного мозга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Гуляйте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повышайте планку, фокусируйте достижения</a:t>
            </a:r>
          </a:p>
          <a:p>
            <a:r>
              <a:rPr lang="ru-RU" altLang="ja-JP" dirty="0" smtClean="0">
                <a:latin typeface="Times New Roman" pitchFamily="18" charset="0"/>
                <a:cs typeface="Times New Roman" pitchFamily="18" charset="0"/>
              </a:rPr>
              <a:t>Наблюдайте за самочувствием ребенка, никто, кроме Вас, не сможет вовремя заметить и предотвратить ухудшение состояние ребенка, связанное с переутомлением </a:t>
            </a:r>
          </a:p>
          <a:p>
            <a:endParaRPr lang="ru-RU" dirty="0"/>
          </a:p>
        </p:txBody>
      </p:sp>
      <p:pic>
        <p:nvPicPr>
          <p:cNvPr id="5122" name="Picture 2" descr="Официант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348880"/>
            <a:ext cx="2448272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  <p:sndAc>
      <p:stSnd loop="1">
        <p:snd r:embed="rId2" name="~PP3785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550" y="1557338"/>
            <a:ext cx="6553200" cy="3736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ja-JP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Подбадривайте детей, хвалите их за то, что они делают хорошо.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endParaRPr lang="ru-RU" altLang="ja-JP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ru-RU" altLang="ja-JP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Повышайте их уверенность в себе, так как чем больше ребенок боится неудачи, тем более вероятности допущения ошибок </a:t>
            </a:r>
            <a:endParaRPr lang="ru-RU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  <p:sndAc>
      <p:stSnd loop="1">
        <p:snd r:embed="rId2" name="~PP3785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Продумайте тайм-менеджер ЕГЭ</a:t>
            </a:r>
          </a:p>
          <a:p>
            <a:pPr>
              <a:defRPr/>
            </a:pPr>
            <a:r>
              <a:rPr lang="ru-RU" altLang="ja-JP" dirty="0" smtClean="0">
                <a:latin typeface="Times New Roman" pitchFamily="18" charset="0"/>
                <a:cs typeface="Times New Roman" pitchFamily="18" charset="0"/>
              </a:rPr>
              <a:t>Наблюдайте за самочувствием ребенка, никто, кроме Вас, не сможет вовремя заметить и предотвратить ухудшение состояние ребенка, связанное с переутомлением </a:t>
            </a:r>
            <a:endParaRPr lang="ru-RU" altLang="ja-JP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ja-JP" dirty="0" smtClean="0">
                <a:latin typeface="Times New Roman" pitchFamily="18" charset="0"/>
                <a:cs typeface="Times New Roman" pitchFamily="18" charset="0"/>
              </a:rPr>
              <a:t>Помогите детям распределить темы подготовки по дням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Объяснение у дос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60648"/>
            <a:ext cx="3249916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  <p:sndAc>
      <p:stSnd loop="1">
        <p:snd r:embed="rId2" name="~PP3785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55650" y="1700213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endParaRPr lang="ru-RU" sz="32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доставайте аптечку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Категорически  не  рекомендуется  в  день  экзамена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принимать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успокаивающие  препараты,  так  как  они  вызывают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торможение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нарушают  координацию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Когда не обойтись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 помощи врача</a:t>
            </a:r>
            <a:endParaRPr lang="ru-RU" b="1" dirty="0"/>
          </a:p>
        </p:txBody>
      </p:sp>
      <p:pic>
        <p:nvPicPr>
          <p:cNvPr id="14338" name="Picture 2" descr="C:\Users\USER_26A\Desktop\anime_1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645024"/>
            <a:ext cx="2829694" cy="28296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  <p:sndAc>
      <p:stSnd loop="1">
        <p:snd r:embed="rId2" name="~PP3785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_26A\Desktop\kak-podderzhat-rebyonka-pered-ekzamenom-frazy-spasateli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144000" cy="50758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фраз поддержки, которые помогут ребенку сдать экзамен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«Ты справишься, ведь ты у меня </a:t>
            </a:r>
            <a:r>
              <a:rPr lang="ru-RU" dirty="0" err="1" smtClean="0"/>
              <a:t>умничка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«В школе я тоже очень не любила экзамены»</a:t>
            </a:r>
          </a:p>
          <a:p>
            <a:r>
              <a:rPr lang="ru-RU" dirty="0" smtClean="0"/>
              <a:t>«Расскажи мне, чего ты боишься?»</a:t>
            </a:r>
            <a:endParaRPr lang="ru-RU" dirty="0"/>
          </a:p>
        </p:txBody>
      </p:sp>
    </p:spTree>
  </p:cSld>
  <p:clrMapOvr>
    <a:masterClrMapping/>
  </p:clrMapOvr>
  <p:transition spd="med">
    <p:wipe dir="d"/>
    <p:sndAc>
      <p:stSnd loop="1">
        <p:snd r:embed="rId2" name="~PP3785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"/>
</p:tagLst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517</TotalTime>
  <Words>525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Скругленный</vt:lpstr>
      <vt:lpstr>Оформление по умолчанию</vt:lpstr>
      <vt:lpstr> «Как помочь ребенку справиться с экзаменационным стрессом и подготовиться  к будущим экзаменам?» а</vt:lpstr>
      <vt:lpstr>Экзамен – это  первое  испытание  на  пути  взрослую  жизнь</vt:lpstr>
      <vt:lpstr>    </vt:lpstr>
      <vt:lpstr>Слайд 4</vt:lpstr>
      <vt:lpstr>Слайд 5</vt:lpstr>
      <vt:lpstr>Слайд 6</vt:lpstr>
      <vt:lpstr>Слайд 7</vt:lpstr>
      <vt:lpstr>Не доставайте аптечку</vt:lpstr>
      <vt:lpstr>6 фраз поддержки, которые помогут ребенку сдать экзамен</vt:lpstr>
      <vt:lpstr>Слайд 10</vt:lpstr>
      <vt:lpstr>Слайд 11</vt:lpstr>
      <vt:lpstr>Накануне экзамена</vt:lpstr>
      <vt:lpstr>          В день сдачи экзамена не  забудьте:         - вовремя разбудить;                         - приготовить одежду;   - положить необходимые  учебные принадлежности                                           (тетрадь, ручку, документы).   - пожелать удачи. </vt:lpstr>
      <vt:lpstr>Слайд 14</vt:lpstr>
      <vt:lpstr>Рекомендации </vt:lpstr>
      <vt:lpstr>Слайд 16</vt:lpstr>
    </vt:vector>
  </TitlesOfParts>
  <Company>СПОШ№1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собрание.</dc:title>
  <dc:creator>Имя</dc:creator>
  <cp:lastModifiedBy>USER_26A</cp:lastModifiedBy>
  <cp:revision>37</cp:revision>
  <dcterms:created xsi:type="dcterms:W3CDTF">2005-04-15T06:54:33Z</dcterms:created>
  <dcterms:modified xsi:type="dcterms:W3CDTF">2023-04-25T13:52:51Z</dcterms:modified>
</cp:coreProperties>
</file>