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7" r:id="rId3"/>
    <p:sldId id="258" r:id="rId4"/>
    <p:sldId id="257" r:id="rId5"/>
    <p:sldId id="259" r:id="rId6"/>
    <p:sldId id="260" r:id="rId7"/>
    <p:sldId id="261" r:id="rId8"/>
    <p:sldId id="262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D794-1920-414B-91DC-62CA607AFB61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B7545-06A8-408B-8A8B-91808E98C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48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D794-1920-414B-91DC-62CA607AFB61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B7545-06A8-408B-8A8B-91808E98C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68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D794-1920-414B-91DC-62CA607AFB61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B7545-06A8-408B-8A8B-91808E98C0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4409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D794-1920-414B-91DC-62CA607AFB61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B7545-06A8-408B-8A8B-91808E98C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620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D794-1920-414B-91DC-62CA607AFB61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B7545-06A8-408B-8A8B-91808E98C0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378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D794-1920-414B-91DC-62CA607AFB61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B7545-06A8-408B-8A8B-91808E98C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108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D794-1920-414B-91DC-62CA607AFB61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B7545-06A8-408B-8A8B-91808E98C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164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D794-1920-414B-91DC-62CA607AFB61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B7545-06A8-408B-8A8B-91808E98C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03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D794-1920-414B-91DC-62CA607AFB61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B7545-06A8-408B-8A8B-91808E98C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219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D794-1920-414B-91DC-62CA607AFB61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B7545-06A8-408B-8A8B-91808E98C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23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D794-1920-414B-91DC-62CA607AFB61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B7545-06A8-408B-8A8B-91808E98C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016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D794-1920-414B-91DC-62CA607AFB61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B7545-06A8-408B-8A8B-91808E98C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71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D794-1920-414B-91DC-62CA607AFB61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B7545-06A8-408B-8A8B-91808E98C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13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D794-1920-414B-91DC-62CA607AFB61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B7545-06A8-408B-8A8B-91808E98C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5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D794-1920-414B-91DC-62CA607AFB61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B7545-06A8-408B-8A8B-91808E98C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85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D794-1920-414B-91DC-62CA607AFB61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B7545-06A8-408B-8A8B-91808E98C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07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D794-1920-414B-91DC-62CA607AFB61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88B7545-06A8-408B-8A8B-91808E98C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4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4413" y="414339"/>
            <a:ext cx="9653588" cy="1471612"/>
          </a:xfrm>
        </p:spPr>
        <p:txBody>
          <a:bodyPr>
            <a:norm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внимание!!!</a:t>
            </a:r>
            <a:endParaRPr lang="ru-RU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4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85813"/>
            <a:ext cx="10366904" cy="525554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200" spc="-150" dirty="0" smtClean="0">
                <a:solidFill>
                  <a:schemeClr val="accent2">
                    <a:lumMod val="75000"/>
                  </a:schemeClr>
                </a:solidFill>
              </a:rPr>
              <a:t>С началом летних каникул наших детей </a:t>
            </a:r>
          </a:p>
          <a:p>
            <a:pPr marL="0" indent="0" algn="ctr">
              <a:buNone/>
            </a:pPr>
            <a:r>
              <a:rPr lang="ru-RU" sz="3200" spc="-150" dirty="0" smtClean="0">
                <a:solidFill>
                  <a:schemeClr val="accent2">
                    <a:lumMod val="75000"/>
                  </a:schemeClr>
                </a:solidFill>
              </a:rPr>
              <a:t>подстерегает </a:t>
            </a:r>
          </a:p>
          <a:p>
            <a:pPr marL="0" indent="0" algn="ctr">
              <a:buNone/>
            </a:pPr>
            <a:r>
              <a:rPr lang="ru-RU" sz="3200" spc="-150" dirty="0" smtClean="0">
                <a:solidFill>
                  <a:schemeClr val="accent2">
                    <a:lumMod val="75000"/>
                  </a:schemeClr>
                </a:solidFill>
              </a:rPr>
              <a:t>множество опасностей.</a:t>
            </a:r>
          </a:p>
          <a:p>
            <a:pPr marL="0" indent="0" algn="ctr">
              <a:buNone/>
            </a:pPr>
            <a:r>
              <a:rPr lang="ru-RU" sz="3200" spc="-150" dirty="0" smtClean="0">
                <a:solidFill>
                  <a:schemeClr val="accent2">
                    <a:lumMod val="75000"/>
                  </a:schemeClr>
                </a:solidFill>
              </a:rPr>
              <a:t>За жизнь и здоровье детей в летний период </a:t>
            </a:r>
          </a:p>
          <a:p>
            <a:pPr marL="0" indent="0" algn="ctr">
              <a:buNone/>
            </a:pPr>
            <a:r>
              <a:rPr lang="ru-RU" sz="3200" u="sng" spc="-150" dirty="0" smtClean="0">
                <a:solidFill>
                  <a:schemeClr val="accent2">
                    <a:lumMod val="75000"/>
                  </a:schemeClr>
                </a:solidFill>
              </a:rPr>
              <a:t>в первую </a:t>
            </a:r>
          </a:p>
          <a:p>
            <a:pPr marL="0" indent="0" algn="ctr">
              <a:buNone/>
            </a:pPr>
            <a:r>
              <a:rPr lang="ru-RU" sz="3200" u="sng" spc="-150" dirty="0" smtClean="0">
                <a:solidFill>
                  <a:schemeClr val="accent2">
                    <a:lumMod val="75000"/>
                  </a:schemeClr>
                </a:solidFill>
              </a:rPr>
              <a:t>очередь отвечают родители.</a:t>
            </a:r>
          </a:p>
          <a:p>
            <a:pPr marL="0" indent="0" algn="ctr">
              <a:buNone/>
            </a:pPr>
            <a:r>
              <a:rPr lang="ru-RU" sz="3200" spc="-150" dirty="0" smtClean="0">
                <a:solidFill>
                  <a:schemeClr val="accent2">
                    <a:lumMod val="75000"/>
                  </a:schemeClr>
                </a:solidFill>
              </a:rPr>
              <a:t>отсутствие профилактических бесед с детьми, </a:t>
            </a:r>
          </a:p>
          <a:p>
            <a:pPr marL="0" indent="0" algn="ctr">
              <a:buNone/>
            </a:pPr>
            <a:r>
              <a:rPr lang="ru-RU" sz="3200" spc="-150" dirty="0" smtClean="0">
                <a:solidFill>
                  <a:schemeClr val="accent2">
                    <a:lumMod val="75000"/>
                  </a:schemeClr>
                </a:solidFill>
              </a:rPr>
              <a:t>попустительство со стороны взрослых, беспечное </a:t>
            </a:r>
          </a:p>
          <a:p>
            <a:pPr marL="0" indent="0" algn="ctr">
              <a:buNone/>
            </a:pPr>
            <a:r>
              <a:rPr lang="ru-RU" sz="3200" spc="-150" dirty="0" smtClean="0">
                <a:solidFill>
                  <a:schemeClr val="accent2">
                    <a:lumMod val="75000"/>
                  </a:schemeClr>
                </a:solidFill>
              </a:rPr>
              <a:t>отношение к правилам безопасности приводит </a:t>
            </a:r>
          </a:p>
          <a:p>
            <a:pPr marL="0" indent="0" algn="ctr">
              <a:buNone/>
            </a:pPr>
            <a:r>
              <a:rPr lang="ru-RU" sz="3200" spc="-150" dirty="0" smtClean="0">
                <a:solidFill>
                  <a:schemeClr val="accent2">
                    <a:lumMod val="75000"/>
                  </a:schemeClr>
                </a:solidFill>
              </a:rPr>
              <a:t>к серьёзным последствиям!!!!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10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477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Средства индивидуальной мобильности </a:t>
            </a:r>
            <a:r>
              <a:rPr lang="ru-RU" dirty="0"/>
              <a:t>(</a:t>
            </a:r>
            <a:r>
              <a:rPr lang="ru-RU" sz="4000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СИМ</a:t>
            </a:r>
            <a:r>
              <a:rPr lang="ru-RU" dirty="0"/>
              <a:t>)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866" y="1496730"/>
            <a:ext cx="2949916" cy="18161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716" y="1496730"/>
            <a:ext cx="2775120" cy="18161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4" y="3320419"/>
            <a:ext cx="2903708" cy="17592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717" y="3334234"/>
            <a:ext cx="2775120" cy="17592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1009" y="2133577"/>
            <a:ext cx="5674065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этим средствам относятся – роликовые коньки, </a:t>
            </a:r>
          </a:p>
          <a:p>
            <a:pPr algn="ctr"/>
            <a:r>
              <a:rPr lang="ru-RU" sz="3300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самокаты, велосипеды,  скейтборды.</a:t>
            </a:r>
          </a:p>
          <a:p>
            <a:pPr algn="ctr"/>
            <a:r>
              <a:rPr lang="ru-RU" sz="3300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Электрические СИМ – героскутеры, </a:t>
            </a:r>
            <a:r>
              <a:rPr lang="ru-RU" sz="3300" kern="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сигвеи</a:t>
            </a:r>
            <a:r>
              <a:rPr lang="ru-RU" sz="3300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3300" kern="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моноколёса</a:t>
            </a:r>
            <a:r>
              <a:rPr lang="ru-RU" sz="3300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и т.д.</a:t>
            </a:r>
          </a:p>
          <a:p>
            <a:pPr algn="ctr"/>
            <a:r>
              <a:rPr lang="ru-RU" sz="3300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Мопеды, скутеры и мотоциклы.</a:t>
            </a:r>
            <a:endParaRPr lang="ru-RU" sz="33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154" y="5114813"/>
            <a:ext cx="3393669" cy="174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63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Городская среда.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043113"/>
            <a:ext cx="4480454" cy="3998249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Место прогулок.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Открытые окна.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Опасные увлечения.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Личная безопасность.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Укрепление своего социального статуса.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Железно-дорожные пути.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560" y="1485899"/>
            <a:ext cx="3219705" cy="1800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775" y="1485900"/>
            <a:ext cx="3038988" cy="1800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57" y="3286125"/>
            <a:ext cx="3219705" cy="1571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462" y="3286124"/>
            <a:ext cx="3044301" cy="15716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560" y="4857750"/>
            <a:ext cx="3205802" cy="1800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462" y="4857750"/>
            <a:ext cx="3044301" cy="180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2013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 Опасная природа.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64" y="1471613"/>
            <a:ext cx="6843712" cy="5386387"/>
          </a:xfrm>
        </p:spPr>
        <p:txBody>
          <a:bodyPr>
            <a:normAutofit/>
          </a:bodyPr>
          <a:lstStyle/>
          <a:p>
            <a:r>
              <a:rPr lang="ru-RU" dirty="0"/>
              <a:t>1.	О чем стоит напомнить ребенку? О том, что далеко не каждую ягоду можно смело кушать. Даже если он потянет в рот что-то не ядовитое, а обычную малину с куста, растущую у дороги, грязь от машин и дорожная пыль его желудку ни к чему.</a:t>
            </a:r>
          </a:p>
          <a:p>
            <a:r>
              <a:rPr lang="ru-RU" dirty="0"/>
              <a:t>2.	Укусы насекомых иногда менее опасны, чем ядовитые спреи. Подберите репелленты исключительно для детской кожи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     Одевайтесь </a:t>
            </a:r>
            <a:r>
              <a:rPr lang="ru-RU" dirty="0"/>
              <a:t>ярко - предпочтительнее рыжие, красные, желтые, белые куртки, хорошо наклеить светоотражающие полоски или рисунки</a:t>
            </a:r>
            <a:r>
              <a:rPr lang="ru-RU" dirty="0" smtClean="0"/>
              <a:t>.</a:t>
            </a:r>
          </a:p>
          <a:p>
            <a:r>
              <a:rPr lang="ru-RU" dirty="0"/>
              <a:t>4. Если потерялся ваш родственник, сразу же вызывайте спасателей. Нередко самостоятельные поиски приводят только к затаптыванию следов, по которым можно было отыскать человека.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99" y="609600"/>
            <a:ext cx="4357689" cy="20907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99" y="2798290"/>
            <a:ext cx="4357689" cy="19716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99" y="4867917"/>
            <a:ext cx="4357689" cy="182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8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6337829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Меры предосторожности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 воде.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873" y="1930400"/>
            <a:ext cx="6109228" cy="3880773"/>
          </a:xfrm>
        </p:spPr>
        <p:txBody>
          <a:bodyPr/>
          <a:lstStyle/>
          <a:p>
            <a:r>
              <a:rPr lang="ru-RU" dirty="0"/>
              <a:t>•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	игры на воде опасны (нельзя, даже играючи, "топить" своих друзей или "прятаться" под водой);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•	категорически запрещается прыгать в воду в не предназначенных для этого местах;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•	нельзя нырять и плавать в местах, заросших водорослями;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•	не следует далеко заплывать на надувных матрасах и кругах;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•	не следует звать на помощь в шутку.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65" y="609600"/>
            <a:ext cx="2657474" cy="15478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903" y="1930400"/>
            <a:ext cx="2622149" cy="15478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65" y="2703411"/>
            <a:ext cx="2695573" cy="1714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65" y="4963909"/>
            <a:ext cx="2695573" cy="16716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319" y="4057669"/>
            <a:ext cx="2559315" cy="169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8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Пожарная безопасность.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5523441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Пожар может возникнуть в любом месте и в любое время. Поэтому к нему надо быть подготовленным. Главное, что нужно запомнить - спички и зажигалки служат для хозяйственных дел, но никак не для игры. Даже маленькая искра может привести к большой беде в любом месте, даже на улице.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835" y="406400"/>
            <a:ext cx="5155503" cy="1936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63" y="2560637"/>
            <a:ext cx="5133975" cy="20304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63" y="4808537"/>
            <a:ext cx="5133975" cy="18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6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763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Наши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«не милые» друзья.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5994929" cy="4289197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Не все собаки, встречающиеся на улицах – домашние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Кошки могут быть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опасными.</a:t>
            </a:r>
          </a:p>
          <a:p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Не лезьте в гнезда ос и в ульи на пасеке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Никогда не подходите близко к незнакомой корове или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быку.</a:t>
            </a:r>
          </a:p>
          <a:p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В незнакомой местности всегда спрашивайте местных жителей о «змеиных местах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».</a:t>
            </a:r>
          </a:p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Остерегайтесь укусов клещей.</a:t>
            </a:r>
            <a:endParaRPr lang="ru-RU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070" y="1251149"/>
            <a:ext cx="4789132" cy="26922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071" y="4100975"/>
            <a:ext cx="4789132" cy="259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04888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Гаджеты в помощь.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14489"/>
            <a:ext cx="6252104" cy="44268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Бесплатные программы: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KidControl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, «Где мои дети», «Знает мама», «Маяк», Life360. Нужно просто скачать их из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Google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Play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или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AppStore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. Приложения показывают не только местоположение «наследника» на карте, но и уровень заряда аккумулятора на его телефоне.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961" y="2243138"/>
            <a:ext cx="1981202" cy="22145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623" y="2243138"/>
            <a:ext cx="2214562" cy="22145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3" y="4600575"/>
            <a:ext cx="2750189" cy="20393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90" y="150828"/>
            <a:ext cx="2719082" cy="192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5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263</TotalTime>
  <Words>282</Words>
  <Application>Microsoft Office PowerPoint</Application>
  <PresentationFormat>Произвольный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Презентация PowerPoint</vt:lpstr>
      <vt:lpstr>Презентация PowerPoint</vt:lpstr>
      <vt:lpstr>Средства индивидуальной мобильности (СИМ) </vt:lpstr>
      <vt:lpstr>Городская среда.</vt:lpstr>
      <vt:lpstr>          Опасная природа.</vt:lpstr>
      <vt:lpstr>Меры предосторожности  на воде.</vt:lpstr>
      <vt:lpstr>Пожарная безопасность.</vt:lpstr>
      <vt:lpstr>Наши  «не милые» друзья.</vt:lpstr>
      <vt:lpstr>      Гаджеты в помощь.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24</cp:revision>
  <dcterms:created xsi:type="dcterms:W3CDTF">2023-04-13T06:31:24Z</dcterms:created>
  <dcterms:modified xsi:type="dcterms:W3CDTF">2023-05-17T07:16:03Z</dcterms:modified>
</cp:coreProperties>
</file>